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Default Extension="bin" ContentType="application/vnd.ms-office.legacyDiagramTex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7" r:id="rId8"/>
    <p:sldId id="262" r:id="rId9"/>
    <p:sldId id="263" r:id="rId10"/>
    <p:sldId id="264" r:id="rId11"/>
    <p:sldId id="268" r:id="rId12"/>
    <p:sldId id="265"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06/relationships/legacyDocTextInfo" Target="legacyDocTextInfo.bin"/><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4B61F3-1072-4E84-8E1C-29063591483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29D01B2-412B-4134-98BC-7180C447B324}">
      <dgm:prSet phldrT="[Text]"/>
      <dgm:spPr/>
      <dgm:t>
        <a:bodyPr/>
        <a:lstStyle/>
        <a:p>
          <a:r>
            <a:rPr lang="en-US" dirty="0" smtClean="0"/>
            <a:t>Pollution in the Environment</a:t>
          </a:r>
          <a:endParaRPr lang="en-US" dirty="0"/>
        </a:p>
      </dgm:t>
    </dgm:pt>
    <dgm:pt modelId="{6D0FEB56-8B1B-4E95-94E3-E327CD01D6B1}" type="parTrans" cxnId="{A8820A8C-333E-4A57-9881-22A55D968FE9}">
      <dgm:prSet/>
      <dgm:spPr/>
      <dgm:t>
        <a:bodyPr/>
        <a:lstStyle/>
        <a:p>
          <a:endParaRPr lang="en-US"/>
        </a:p>
      </dgm:t>
    </dgm:pt>
    <dgm:pt modelId="{7DAEC7CC-35D7-4B9D-960C-D20A85B75DC8}" type="sibTrans" cxnId="{A8820A8C-333E-4A57-9881-22A55D968FE9}">
      <dgm:prSet/>
      <dgm:spPr/>
      <dgm:t>
        <a:bodyPr/>
        <a:lstStyle/>
        <a:p>
          <a:endParaRPr lang="en-US"/>
        </a:p>
      </dgm:t>
    </dgm:pt>
    <dgm:pt modelId="{4AB04C59-A867-4A2F-AE62-B69161B246FA}">
      <dgm:prSet phldrT="[Text]"/>
      <dgm:spPr/>
      <dgm:t>
        <a:bodyPr/>
        <a:lstStyle/>
        <a:p>
          <a:r>
            <a:rPr lang="en-US" dirty="0" smtClean="0"/>
            <a:t>Land</a:t>
          </a:r>
          <a:endParaRPr lang="en-US" dirty="0"/>
        </a:p>
      </dgm:t>
    </dgm:pt>
    <dgm:pt modelId="{EA528607-9352-4FA7-A1D0-72195E3CDF5A}" type="parTrans" cxnId="{6EAE97A9-3EE6-4338-A00E-ACA801FDD916}">
      <dgm:prSet/>
      <dgm:spPr/>
      <dgm:t>
        <a:bodyPr/>
        <a:lstStyle/>
        <a:p>
          <a:endParaRPr lang="en-US"/>
        </a:p>
      </dgm:t>
    </dgm:pt>
    <dgm:pt modelId="{12D29FEC-11DA-44FA-B3EA-6B259EBC38BF}" type="sibTrans" cxnId="{6EAE97A9-3EE6-4338-A00E-ACA801FDD916}">
      <dgm:prSet/>
      <dgm:spPr/>
      <dgm:t>
        <a:bodyPr/>
        <a:lstStyle/>
        <a:p>
          <a:endParaRPr lang="en-US"/>
        </a:p>
      </dgm:t>
    </dgm:pt>
    <dgm:pt modelId="{15BFC3DC-AE7D-4738-B68A-D5B058BEE4B1}">
      <dgm:prSet phldrT="[Text]"/>
      <dgm:spPr>
        <a:ln>
          <a:solidFill>
            <a:srgbClr val="00B050"/>
          </a:solidFill>
        </a:ln>
      </dgm:spPr>
      <dgm:t>
        <a:bodyPr/>
        <a:lstStyle/>
        <a:p>
          <a:r>
            <a:rPr lang="en-US" dirty="0" smtClean="0"/>
            <a:t>Causes</a:t>
          </a:r>
          <a:endParaRPr lang="en-US" dirty="0"/>
        </a:p>
      </dgm:t>
    </dgm:pt>
    <dgm:pt modelId="{567C040C-4631-4B4B-A826-85D7E2512306}" type="parTrans" cxnId="{9F399CBB-154D-4AB4-8427-24997A6FEEE1}">
      <dgm:prSet/>
      <dgm:spPr/>
      <dgm:t>
        <a:bodyPr/>
        <a:lstStyle/>
        <a:p>
          <a:endParaRPr lang="en-US"/>
        </a:p>
      </dgm:t>
    </dgm:pt>
    <dgm:pt modelId="{C0F15391-8FA8-415C-B9DC-60CD8D70B3D4}" type="sibTrans" cxnId="{9F399CBB-154D-4AB4-8427-24997A6FEEE1}">
      <dgm:prSet/>
      <dgm:spPr/>
      <dgm:t>
        <a:bodyPr/>
        <a:lstStyle/>
        <a:p>
          <a:endParaRPr lang="en-US"/>
        </a:p>
      </dgm:t>
    </dgm:pt>
    <dgm:pt modelId="{83AD7D3E-34D6-4F7F-B502-F4D830AD31C9}">
      <dgm:prSet phldrT="[Text]"/>
      <dgm:spPr>
        <a:ln>
          <a:solidFill>
            <a:srgbClr val="FF0000"/>
          </a:solidFill>
        </a:ln>
      </dgm:spPr>
      <dgm:t>
        <a:bodyPr/>
        <a:lstStyle/>
        <a:p>
          <a:r>
            <a:rPr lang="en-US" dirty="0" smtClean="0"/>
            <a:t>Effects</a:t>
          </a:r>
          <a:endParaRPr lang="en-US" dirty="0"/>
        </a:p>
      </dgm:t>
    </dgm:pt>
    <dgm:pt modelId="{57E04528-50CA-45A4-B6B5-E308B5B80053}" type="parTrans" cxnId="{FA70F0F7-FC05-470C-8B6B-FCAB763A66F6}">
      <dgm:prSet/>
      <dgm:spPr/>
      <dgm:t>
        <a:bodyPr/>
        <a:lstStyle/>
        <a:p>
          <a:endParaRPr lang="en-US"/>
        </a:p>
      </dgm:t>
    </dgm:pt>
    <dgm:pt modelId="{3E777756-200A-4479-AF8B-361435AF275A}" type="sibTrans" cxnId="{FA70F0F7-FC05-470C-8B6B-FCAB763A66F6}">
      <dgm:prSet/>
      <dgm:spPr/>
      <dgm:t>
        <a:bodyPr/>
        <a:lstStyle/>
        <a:p>
          <a:endParaRPr lang="en-US"/>
        </a:p>
      </dgm:t>
    </dgm:pt>
    <dgm:pt modelId="{A56E1930-1687-4A86-BAD0-6B28A85DC20E}">
      <dgm:prSet phldrT="[Text]"/>
      <dgm:spPr/>
      <dgm:t>
        <a:bodyPr/>
        <a:lstStyle/>
        <a:p>
          <a:r>
            <a:rPr lang="en-US" dirty="0" smtClean="0"/>
            <a:t>Air</a:t>
          </a:r>
          <a:endParaRPr lang="en-US" dirty="0"/>
        </a:p>
      </dgm:t>
    </dgm:pt>
    <dgm:pt modelId="{39DF6AF2-B0C4-4FB9-8863-B84C2000F829}" type="parTrans" cxnId="{C33E8C62-853D-4F41-B2C1-7EC065A2A400}">
      <dgm:prSet/>
      <dgm:spPr/>
      <dgm:t>
        <a:bodyPr/>
        <a:lstStyle/>
        <a:p>
          <a:endParaRPr lang="en-US"/>
        </a:p>
      </dgm:t>
    </dgm:pt>
    <dgm:pt modelId="{0FCF22AF-89F1-41A0-A934-D35A769F9D72}" type="sibTrans" cxnId="{C33E8C62-853D-4F41-B2C1-7EC065A2A400}">
      <dgm:prSet/>
      <dgm:spPr/>
      <dgm:t>
        <a:bodyPr/>
        <a:lstStyle/>
        <a:p>
          <a:endParaRPr lang="en-US"/>
        </a:p>
      </dgm:t>
    </dgm:pt>
    <dgm:pt modelId="{1CBE0717-D461-488E-A2CE-4EB08F7292EA}">
      <dgm:prSet phldrT="[Text]"/>
      <dgm:spPr>
        <a:ln>
          <a:solidFill>
            <a:srgbClr val="00B050"/>
          </a:solidFill>
        </a:ln>
      </dgm:spPr>
      <dgm:t>
        <a:bodyPr/>
        <a:lstStyle/>
        <a:p>
          <a:r>
            <a:rPr lang="en-US" dirty="0" smtClean="0"/>
            <a:t>Causes</a:t>
          </a:r>
          <a:endParaRPr lang="en-US" dirty="0"/>
        </a:p>
      </dgm:t>
    </dgm:pt>
    <dgm:pt modelId="{84D28C43-ABF3-48EF-BF5B-4686E9012274}" type="parTrans" cxnId="{BE6ED6C0-FA81-4177-974E-83A986E079CC}">
      <dgm:prSet/>
      <dgm:spPr/>
      <dgm:t>
        <a:bodyPr/>
        <a:lstStyle/>
        <a:p>
          <a:endParaRPr lang="en-US"/>
        </a:p>
      </dgm:t>
    </dgm:pt>
    <dgm:pt modelId="{5670F151-EFA2-40B8-936A-F2149D1ACFC4}" type="sibTrans" cxnId="{BE6ED6C0-FA81-4177-974E-83A986E079CC}">
      <dgm:prSet/>
      <dgm:spPr/>
      <dgm:t>
        <a:bodyPr/>
        <a:lstStyle/>
        <a:p>
          <a:endParaRPr lang="en-US"/>
        </a:p>
      </dgm:t>
    </dgm:pt>
    <dgm:pt modelId="{328DBBF8-A664-42FA-8944-2D69DB050B02}">
      <dgm:prSet/>
      <dgm:spPr/>
      <dgm:t>
        <a:bodyPr/>
        <a:lstStyle/>
        <a:p>
          <a:r>
            <a:rPr lang="en-US" dirty="0" smtClean="0"/>
            <a:t>Water</a:t>
          </a:r>
          <a:endParaRPr lang="en-US" dirty="0"/>
        </a:p>
      </dgm:t>
    </dgm:pt>
    <dgm:pt modelId="{263BF837-1AB7-4550-904D-D5392ADC713B}" type="parTrans" cxnId="{4645E993-4FD2-4D19-9E35-13EECD0E4AAF}">
      <dgm:prSet/>
      <dgm:spPr/>
      <dgm:t>
        <a:bodyPr/>
        <a:lstStyle/>
        <a:p>
          <a:endParaRPr lang="en-US"/>
        </a:p>
      </dgm:t>
    </dgm:pt>
    <dgm:pt modelId="{39E72922-D4B3-4480-88B3-DD07AAB8D753}" type="sibTrans" cxnId="{4645E993-4FD2-4D19-9E35-13EECD0E4AAF}">
      <dgm:prSet/>
      <dgm:spPr/>
      <dgm:t>
        <a:bodyPr/>
        <a:lstStyle/>
        <a:p>
          <a:endParaRPr lang="en-US"/>
        </a:p>
      </dgm:t>
    </dgm:pt>
    <dgm:pt modelId="{92C75691-B067-4521-8326-709B756EA40C}">
      <dgm:prSet/>
      <dgm:spPr>
        <a:ln>
          <a:solidFill>
            <a:srgbClr val="FF0000"/>
          </a:solidFill>
        </a:ln>
      </dgm:spPr>
      <dgm:t>
        <a:bodyPr/>
        <a:lstStyle/>
        <a:p>
          <a:r>
            <a:rPr lang="en-US" dirty="0" smtClean="0"/>
            <a:t>Effects</a:t>
          </a:r>
          <a:endParaRPr lang="en-US" dirty="0"/>
        </a:p>
      </dgm:t>
    </dgm:pt>
    <dgm:pt modelId="{F1E0FC17-7033-49D2-878E-4BF3BD732B24}" type="parTrans" cxnId="{D893CDDC-D5F5-4D9A-B4BC-DF1D15854E71}">
      <dgm:prSet/>
      <dgm:spPr/>
      <dgm:t>
        <a:bodyPr/>
        <a:lstStyle/>
        <a:p>
          <a:endParaRPr lang="en-US"/>
        </a:p>
      </dgm:t>
    </dgm:pt>
    <dgm:pt modelId="{1A00092A-8A15-459A-8C5F-8DB6CEBDA622}" type="sibTrans" cxnId="{D893CDDC-D5F5-4D9A-B4BC-DF1D15854E71}">
      <dgm:prSet/>
      <dgm:spPr/>
      <dgm:t>
        <a:bodyPr/>
        <a:lstStyle/>
        <a:p>
          <a:endParaRPr lang="en-US"/>
        </a:p>
      </dgm:t>
    </dgm:pt>
    <dgm:pt modelId="{5B039744-F0AE-473E-89B5-27B3772FB6B6}">
      <dgm:prSet/>
      <dgm:spPr>
        <a:ln>
          <a:solidFill>
            <a:srgbClr val="00B050"/>
          </a:solidFill>
        </a:ln>
      </dgm:spPr>
      <dgm:t>
        <a:bodyPr/>
        <a:lstStyle/>
        <a:p>
          <a:r>
            <a:rPr lang="en-US" dirty="0" smtClean="0"/>
            <a:t>Causes</a:t>
          </a:r>
          <a:endParaRPr lang="en-US" dirty="0"/>
        </a:p>
      </dgm:t>
    </dgm:pt>
    <dgm:pt modelId="{A0D20CCE-D56F-4ED5-A284-771A0B8BD72C}" type="parTrans" cxnId="{CE2BE92C-E62E-4B64-88D1-B84C1B0AB53F}">
      <dgm:prSet/>
      <dgm:spPr/>
      <dgm:t>
        <a:bodyPr/>
        <a:lstStyle/>
        <a:p>
          <a:endParaRPr lang="en-US"/>
        </a:p>
      </dgm:t>
    </dgm:pt>
    <dgm:pt modelId="{23FAFB0F-5916-42AA-9211-3C41F1CCB4ED}" type="sibTrans" cxnId="{CE2BE92C-E62E-4B64-88D1-B84C1B0AB53F}">
      <dgm:prSet/>
      <dgm:spPr/>
      <dgm:t>
        <a:bodyPr/>
        <a:lstStyle/>
        <a:p>
          <a:endParaRPr lang="en-US"/>
        </a:p>
      </dgm:t>
    </dgm:pt>
    <dgm:pt modelId="{37C5437A-A578-4B43-9DEA-F350E8DC1DD1}">
      <dgm:prSet/>
      <dgm:spPr>
        <a:ln>
          <a:solidFill>
            <a:srgbClr val="FF0000"/>
          </a:solidFill>
        </a:ln>
      </dgm:spPr>
      <dgm:t>
        <a:bodyPr/>
        <a:lstStyle/>
        <a:p>
          <a:r>
            <a:rPr lang="en-US" dirty="0" smtClean="0"/>
            <a:t>Effects</a:t>
          </a:r>
          <a:endParaRPr lang="en-US" dirty="0"/>
        </a:p>
      </dgm:t>
    </dgm:pt>
    <dgm:pt modelId="{E4258278-A372-4B7F-8DC9-0146A39A8D91}" type="parTrans" cxnId="{29D4CA4D-56B7-4550-B986-A727897451C5}">
      <dgm:prSet/>
      <dgm:spPr/>
      <dgm:t>
        <a:bodyPr/>
        <a:lstStyle/>
        <a:p>
          <a:endParaRPr lang="en-US"/>
        </a:p>
      </dgm:t>
    </dgm:pt>
    <dgm:pt modelId="{ACE3B4D9-F7D8-4DB0-B9EF-A9D2A1D14E3B}" type="sibTrans" cxnId="{29D4CA4D-56B7-4550-B986-A727897451C5}">
      <dgm:prSet/>
      <dgm:spPr/>
      <dgm:t>
        <a:bodyPr/>
        <a:lstStyle/>
        <a:p>
          <a:endParaRPr lang="en-US"/>
        </a:p>
      </dgm:t>
    </dgm:pt>
    <dgm:pt modelId="{B15AF368-1A4D-47A8-A779-568AAD7855A3}">
      <dgm:prSet/>
      <dgm:spPr>
        <a:solidFill>
          <a:srgbClr val="FFFF00">
            <a:alpha val="90000"/>
          </a:srgbClr>
        </a:solidFill>
      </dgm:spPr>
      <dgm:t>
        <a:bodyPr/>
        <a:lstStyle/>
        <a:p>
          <a:r>
            <a:rPr lang="en-US" dirty="0" smtClean="0"/>
            <a:t>What can we do?</a:t>
          </a:r>
          <a:endParaRPr lang="en-US" dirty="0"/>
        </a:p>
      </dgm:t>
    </dgm:pt>
    <dgm:pt modelId="{75016CCF-A41C-4363-8912-8777D62EF5A2}" type="parTrans" cxnId="{1CAA821F-A01F-4A03-B60B-4B9C9A8A3653}">
      <dgm:prSet/>
      <dgm:spPr/>
      <dgm:t>
        <a:bodyPr/>
        <a:lstStyle/>
        <a:p>
          <a:endParaRPr lang="en-US"/>
        </a:p>
      </dgm:t>
    </dgm:pt>
    <dgm:pt modelId="{2684F995-978B-4974-833A-A1BBC9CBCAF3}" type="sibTrans" cxnId="{1CAA821F-A01F-4A03-B60B-4B9C9A8A3653}">
      <dgm:prSet/>
      <dgm:spPr/>
      <dgm:t>
        <a:bodyPr/>
        <a:lstStyle/>
        <a:p>
          <a:endParaRPr lang="en-US"/>
        </a:p>
      </dgm:t>
    </dgm:pt>
    <dgm:pt modelId="{2633BFAC-D71B-412B-A872-E235C146C4FD}">
      <dgm:prSet/>
      <dgm:spPr>
        <a:solidFill>
          <a:srgbClr val="FFFF00">
            <a:alpha val="90000"/>
          </a:srgbClr>
        </a:solidFill>
      </dgm:spPr>
      <dgm:t>
        <a:bodyPr/>
        <a:lstStyle/>
        <a:p>
          <a:r>
            <a:rPr lang="en-US" dirty="0" smtClean="0"/>
            <a:t>What can we do?</a:t>
          </a:r>
          <a:endParaRPr lang="en-US" dirty="0"/>
        </a:p>
      </dgm:t>
    </dgm:pt>
    <dgm:pt modelId="{0D68C0CD-12E0-4754-90EF-16F8EA82CC12}" type="parTrans" cxnId="{2052C695-545B-44A2-A421-733C290C08D8}">
      <dgm:prSet/>
      <dgm:spPr/>
      <dgm:t>
        <a:bodyPr/>
        <a:lstStyle/>
        <a:p>
          <a:endParaRPr lang="en-US"/>
        </a:p>
      </dgm:t>
    </dgm:pt>
    <dgm:pt modelId="{769FD047-B456-49AC-BDAF-EC9613461FD2}" type="sibTrans" cxnId="{2052C695-545B-44A2-A421-733C290C08D8}">
      <dgm:prSet/>
      <dgm:spPr/>
      <dgm:t>
        <a:bodyPr/>
        <a:lstStyle/>
        <a:p>
          <a:endParaRPr lang="en-US"/>
        </a:p>
      </dgm:t>
    </dgm:pt>
    <dgm:pt modelId="{48906815-C94A-4F45-B094-9809E5034098}">
      <dgm:prSet/>
      <dgm:spPr>
        <a:solidFill>
          <a:srgbClr val="FFFF00">
            <a:alpha val="90000"/>
          </a:srgbClr>
        </a:solidFill>
      </dgm:spPr>
      <dgm:t>
        <a:bodyPr/>
        <a:lstStyle/>
        <a:p>
          <a:r>
            <a:rPr lang="en-US" dirty="0" smtClean="0"/>
            <a:t>What can we do?</a:t>
          </a:r>
          <a:endParaRPr lang="en-US" dirty="0"/>
        </a:p>
      </dgm:t>
    </dgm:pt>
    <dgm:pt modelId="{7D78DC66-F014-4FDF-A340-E2E9D06FD560}" type="parTrans" cxnId="{B0A6FC97-D566-498F-9599-CF4960044C00}">
      <dgm:prSet/>
      <dgm:spPr/>
      <dgm:t>
        <a:bodyPr/>
        <a:lstStyle/>
        <a:p>
          <a:endParaRPr lang="en-US"/>
        </a:p>
      </dgm:t>
    </dgm:pt>
    <dgm:pt modelId="{9BE9D11C-ECD7-4D4B-9068-D2BD4EC087D4}" type="sibTrans" cxnId="{B0A6FC97-D566-498F-9599-CF4960044C00}">
      <dgm:prSet/>
      <dgm:spPr/>
      <dgm:t>
        <a:bodyPr/>
        <a:lstStyle/>
        <a:p>
          <a:endParaRPr lang="en-US"/>
        </a:p>
      </dgm:t>
    </dgm:pt>
    <dgm:pt modelId="{558AC237-4102-4F83-A4A7-3A1AAE1D5533}" type="pres">
      <dgm:prSet presAssocID="{6F4B61F3-1072-4E84-8E1C-290635914831}" presName="hierChild1" presStyleCnt="0">
        <dgm:presLayoutVars>
          <dgm:chPref val="1"/>
          <dgm:dir/>
          <dgm:animOne val="branch"/>
          <dgm:animLvl val="lvl"/>
          <dgm:resizeHandles/>
        </dgm:presLayoutVars>
      </dgm:prSet>
      <dgm:spPr/>
      <dgm:t>
        <a:bodyPr/>
        <a:lstStyle/>
        <a:p>
          <a:endParaRPr lang="en-US"/>
        </a:p>
      </dgm:t>
    </dgm:pt>
    <dgm:pt modelId="{337E012B-2586-44B5-AF1A-C8063AEB3EEF}" type="pres">
      <dgm:prSet presAssocID="{329D01B2-412B-4134-98BC-7180C447B324}" presName="hierRoot1" presStyleCnt="0"/>
      <dgm:spPr/>
    </dgm:pt>
    <dgm:pt modelId="{BD277D7F-A661-4087-8EB1-0E32C38BB047}" type="pres">
      <dgm:prSet presAssocID="{329D01B2-412B-4134-98BC-7180C447B324}" presName="composite" presStyleCnt="0"/>
      <dgm:spPr/>
    </dgm:pt>
    <dgm:pt modelId="{1EE4BFAD-9B29-4853-84FB-F5E4FD6C1A67}" type="pres">
      <dgm:prSet presAssocID="{329D01B2-412B-4134-98BC-7180C447B324}" presName="background" presStyleLbl="node0" presStyleIdx="0" presStyleCnt="1"/>
      <dgm:spPr/>
    </dgm:pt>
    <dgm:pt modelId="{0AB6E3D4-967B-4868-A8E8-1685126A5114}" type="pres">
      <dgm:prSet presAssocID="{329D01B2-412B-4134-98BC-7180C447B324}" presName="text" presStyleLbl="fgAcc0" presStyleIdx="0" presStyleCnt="1">
        <dgm:presLayoutVars>
          <dgm:chPref val="3"/>
        </dgm:presLayoutVars>
      </dgm:prSet>
      <dgm:spPr/>
      <dgm:t>
        <a:bodyPr/>
        <a:lstStyle/>
        <a:p>
          <a:endParaRPr lang="en-US"/>
        </a:p>
      </dgm:t>
    </dgm:pt>
    <dgm:pt modelId="{60AA6523-C34B-4AAF-93CD-54DD470BC3E7}" type="pres">
      <dgm:prSet presAssocID="{329D01B2-412B-4134-98BC-7180C447B324}" presName="hierChild2" presStyleCnt="0"/>
      <dgm:spPr/>
    </dgm:pt>
    <dgm:pt modelId="{182A99AB-C913-4ADA-909C-BDCCDDA6CCC6}" type="pres">
      <dgm:prSet presAssocID="{EA528607-9352-4FA7-A1D0-72195E3CDF5A}" presName="Name10" presStyleLbl="parChTrans1D2" presStyleIdx="0" presStyleCnt="3"/>
      <dgm:spPr/>
      <dgm:t>
        <a:bodyPr/>
        <a:lstStyle/>
        <a:p>
          <a:endParaRPr lang="en-US"/>
        </a:p>
      </dgm:t>
    </dgm:pt>
    <dgm:pt modelId="{9D55493A-D6CC-4B74-B3D1-E4C140C7500E}" type="pres">
      <dgm:prSet presAssocID="{4AB04C59-A867-4A2F-AE62-B69161B246FA}" presName="hierRoot2" presStyleCnt="0"/>
      <dgm:spPr/>
    </dgm:pt>
    <dgm:pt modelId="{C7844F40-ED5A-4017-82DD-ED6040508E1E}" type="pres">
      <dgm:prSet presAssocID="{4AB04C59-A867-4A2F-AE62-B69161B246FA}" presName="composite2" presStyleCnt="0"/>
      <dgm:spPr/>
    </dgm:pt>
    <dgm:pt modelId="{FEA678D9-F2D8-4AC8-B514-B7E4AC19F08B}" type="pres">
      <dgm:prSet presAssocID="{4AB04C59-A867-4A2F-AE62-B69161B246FA}" presName="background2" presStyleLbl="node2" presStyleIdx="0" presStyleCnt="3"/>
      <dgm:spPr/>
    </dgm:pt>
    <dgm:pt modelId="{4A40F6CF-174B-43CB-B2F4-15BBF63A4A42}" type="pres">
      <dgm:prSet presAssocID="{4AB04C59-A867-4A2F-AE62-B69161B246FA}" presName="text2" presStyleLbl="fgAcc2" presStyleIdx="0" presStyleCnt="3">
        <dgm:presLayoutVars>
          <dgm:chPref val="3"/>
        </dgm:presLayoutVars>
      </dgm:prSet>
      <dgm:spPr/>
      <dgm:t>
        <a:bodyPr/>
        <a:lstStyle/>
        <a:p>
          <a:endParaRPr lang="en-US"/>
        </a:p>
      </dgm:t>
    </dgm:pt>
    <dgm:pt modelId="{FDE917C1-18AD-4493-AEBB-186F4B8A6CDC}" type="pres">
      <dgm:prSet presAssocID="{4AB04C59-A867-4A2F-AE62-B69161B246FA}" presName="hierChild3" presStyleCnt="0"/>
      <dgm:spPr/>
    </dgm:pt>
    <dgm:pt modelId="{209D2CAA-8DCB-4DAE-89FD-EADBBD5D010A}" type="pres">
      <dgm:prSet presAssocID="{567C040C-4631-4B4B-A826-85D7E2512306}" presName="Name17" presStyleLbl="parChTrans1D3" presStyleIdx="0" presStyleCnt="9"/>
      <dgm:spPr/>
      <dgm:t>
        <a:bodyPr/>
        <a:lstStyle/>
        <a:p>
          <a:endParaRPr lang="en-US"/>
        </a:p>
      </dgm:t>
    </dgm:pt>
    <dgm:pt modelId="{4610F922-3FAB-419E-BF63-3F15F44BC23C}" type="pres">
      <dgm:prSet presAssocID="{15BFC3DC-AE7D-4738-B68A-D5B058BEE4B1}" presName="hierRoot3" presStyleCnt="0"/>
      <dgm:spPr/>
    </dgm:pt>
    <dgm:pt modelId="{6A8A7F92-2B41-4162-A9A6-3D04595A9DDA}" type="pres">
      <dgm:prSet presAssocID="{15BFC3DC-AE7D-4738-B68A-D5B058BEE4B1}" presName="composite3" presStyleCnt="0"/>
      <dgm:spPr/>
    </dgm:pt>
    <dgm:pt modelId="{2D9F20C9-CB99-49ED-8158-2F9258F39AA0}" type="pres">
      <dgm:prSet presAssocID="{15BFC3DC-AE7D-4738-B68A-D5B058BEE4B1}" presName="background3" presStyleLbl="node3" presStyleIdx="0" presStyleCnt="9"/>
      <dgm:spPr/>
    </dgm:pt>
    <dgm:pt modelId="{8D582D08-37C3-464A-9C1D-8569D7301D73}" type="pres">
      <dgm:prSet presAssocID="{15BFC3DC-AE7D-4738-B68A-D5B058BEE4B1}" presName="text3" presStyleLbl="fgAcc3" presStyleIdx="0" presStyleCnt="9">
        <dgm:presLayoutVars>
          <dgm:chPref val="3"/>
        </dgm:presLayoutVars>
      </dgm:prSet>
      <dgm:spPr/>
      <dgm:t>
        <a:bodyPr/>
        <a:lstStyle/>
        <a:p>
          <a:endParaRPr lang="en-US"/>
        </a:p>
      </dgm:t>
    </dgm:pt>
    <dgm:pt modelId="{0E26747E-7CEE-4782-ACBD-6A58D4A5DBD4}" type="pres">
      <dgm:prSet presAssocID="{15BFC3DC-AE7D-4738-B68A-D5B058BEE4B1}" presName="hierChild4" presStyleCnt="0"/>
      <dgm:spPr/>
    </dgm:pt>
    <dgm:pt modelId="{F5D906E3-7D84-4A58-8D67-4E5EE65C7396}" type="pres">
      <dgm:prSet presAssocID="{57E04528-50CA-45A4-B6B5-E308B5B80053}" presName="Name17" presStyleLbl="parChTrans1D3" presStyleIdx="1" presStyleCnt="9"/>
      <dgm:spPr/>
      <dgm:t>
        <a:bodyPr/>
        <a:lstStyle/>
        <a:p>
          <a:endParaRPr lang="en-US"/>
        </a:p>
      </dgm:t>
    </dgm:pt>
    <dgm:pt modelId="{F1C51F7A-5D34-44D4-9782-7F8895CA57BE}" type="pres">
      <dgm:prSet presAssocID="{83AD7D3E-34D6-4F7F-B502-F4D830AD31C9}" presName="hierRoot3" presStyleCnt="0"/>
      <dgm:spPr/>
    </dgm:pt>
    <dgm:pt modelId="{263BC170-20F7-4B51-AC49-80B979E9A11A}" type="pres">
      <dgm:prSet presAssocID="{83AD7D3E-34D6-4F7F-B502-F4D830AD31C9}" presName="composite3" presStyleCnt="0"/>
      <dgm:spPr/>
    </dgm:pt>
    <dgm:pt modelId="{8106B43C-7947-4B49-8FB5-37B3092DF8C4}" type="pres">
      <dgm:prSet presAssocID="{83AD7D3E-34D6-4F7F-B502-F4D830AD31C9}" presName="background3" presStyleLbl="node3" presStyleIdx="1" presStyleCnt="9"/>
      <dgm:spPr/>
    </dgm:pt>
    <dgm:pt modelId="{60750E49-FFFD-4820-955D-7CBAC64013CF}" type="pres">
      <dgm:prSet presAssocID="{83AD7D3E-34D6-4F7F-B502-F4D830AD31C9}" presName="text3" presStyleLbl="fgAcc3" presStyleIdx="1" presStyleCnt="9">
        <dgm:presLayoutVars>
          <dgm:chPref val="3"/>
        </dgm:presLayoutVars>
      </dgm:prSet>
      <dgm:spPr/>
      <dgm:t>
        <a:bodyPr/>
        <a:lstStyle/>
        <a:p>
          <a:endParaRPr lang="en-US"/>
        </a:p>
      </dgm:t>
    </dgm:pt>
    <dgm:pt modelId="{B1EA3BBD-C00E-4A76-98C0-5948B86E4523}" type="pres">
      <dgm:prSet presAssocID="{83AD7D3E-34D6-4F7F-B502-F4D830AD31C9}" presName="hierChild4" presStyleCnt="0"/>
      <dgm:spPr/>
    </dgm:pt>
    <dgm:pt modelId="{53F4CEA2-84F9-42A9-8A7E-D198A82A52FC}" type="pres">
      <dgm:prSet presAssocID="{75016CCF-A41C-4363-8912-8777D62EF5A2}" presName="Name17" presStyleLbl="parChTrans1D3" presStyleIdx="2" presStyleCnt="9"/>
      <dgm:spPr/>
      <dgm:t>
        <a:bodyPr/>
        <a:lstStyle/>
        <a:p>
          <a:endParaRPr lang="en-US"/>
        </a:p>
      </dgm:t>
    </dgm:pt>
    <dgm:pt modelId="{05249FFB-27D4-4250-B8F4-F888804F73F6}" type="pres">
      <dgm:prSet presAssocID="{B15AF368-1A4D-47A8-A779-568AAD7855A3}" presName="hierRoot3" presStyleCnt="0"/>
      <dgm:spPr/>
    </dgm:pt>
    <dgm:pt modelId="{040FE3EC-9D5D-4B6E-B25C-42C043B14943}" type="pres">
      <dgm:prSet presAssocID="{B15AF368-1A4D-47A8-A779-568AAD7855A3}" presName="composite3" presStyleCnt="0"/>
      <dgm:spPr/>
    </dgm:pt>
    <dgm:pt modelId="{4CD14D9A-AAC3-491F-BF3A-F79EB7EE4A98}" type="pres">
      <dgm:prSet presAssocID="{B15AF368-1A4D-47A8-A779-568AAD7855A3}" presName="background3" presStyleLbl="node3" presStyleIdx="2" presStyleCnt="9"/>
      <dgm:spPr/>
    </dgm:pt>
    <dgm:pt modelId="{3CD1FB97-2DF8-4457-A180-306F0FFC3D4B}" type="pres">
      <dgm:prSet presAssocID="{B15AF368-1A4D-47A8-A779-568AAD7855A3}" presName="text3" presStyleLbl="fgAcc3" presStyleIdx="2" presStyleCnt="9">
        <dgm:presLayoutVars>
          <dgm:chPref val="3"/>
        </dgm:presLayoutVars>
      </dgm:prSet>
      <dgm:spPr/>
      <dgm:t>
        <a:bodyPr/>
        <a:lstStyle/>
        <a:p>
          <a:endParaRPr lang="en-US"/>
        </a:p>
      </dgm:t>
    </dgm:pt>
    <dgm:pt modelId="{D2581E94-7F2C-44CD-BA17-5D11A729F584}" type="pres">
      <dgm:prSet presAssocID="{B15AF368-1A4D-47A8-A779-568AAD7855A3}" presName="hierChild4" presStyleCnt="0"/>
      <dgm:spPr/>
    </dgm:pt>
    <dgm:pt modelId="{91784C2F-59CB-4A12-913D-211B9D06772F}" type="pres">
      <dgm:prSet presAssocID="{39DF6AF2-B0C4-4FB9-8863-B84C2000F829}" presName="Name10" presStyleLbl="parChTrans1D2" presStyleIdx="1" presStyleCnt="3"/>
      <dgm:spPr/>
      <dgm:t>
        <a:bodyPr/>
        <a:lstStyle/>
        <a:p>
          <a:endParaRPr lang="en-US"/>
        </a:p>
      </dgm:t>
    </dgm:pt>
    <dgm:pt modelId="{6B8FD5D9-EF60-4567-8BB8-964447E4AE8C}" type="pres">
      <dgm:prSet presAssocID="{A56E1930-1687-4A86-BAD0-6B28A85DC20E}" presName="hierRoot2" presStyleCnt="0"/>
      <dgm:spPr/>
    </dgm:pt>
    <dgm:pt modelId="{5941A72F-F70E-4196-B674-62C0AC16F71E}" type="pres">
      <dgm:prSet presAssocID="{A56E1930-1687-4A86-BAD0-6B28A85DC20E}" presName="composite2" presStyleCnt="0"/>
      <dgm:spPr/>
    </dgm:pt>
    <dgm:pt modelId="{52363645-3FB1-45A1-86E0-850BA77AA02F}" type="pres">
      <dgm:prSet presAssocID="{A56E1930-1687-4A86-BAD0-6B28A85DC20E}" presName="background2" presStyleLbl="node2" presStyleIdx="1" presStyleCnt="3"/>
      <dgm:spPr/>
    </dgm:pt>
    <dgm:pt modelId="{CA791463-150E-4C79-8B7D-A0F4E778A40F}" type="pres">
      <dgm:prSet presAssocID="{A56E1930-1687-4A86-BAD0-6B28A85DC20E}" presName="text2" presStyleLbl="fgAcc2" presStyleIdx="1" presStyleCnt="3">
        <dgm:presLayoutVars>
          <dgm:chPref val="3"/>
        </dgm:presLayoutVars>
      </dgm:prSet>
      <dgm:spPr/>
      <dgm:t>
        <a:bodyPr/>
        <a:lstStyle/>
        <a:p>
          <a:endParaRPr lang="en-US"/>
        </a:p>
      </dgm:t>
    </dgm:pt>
    <dgm:pt modelId="{47A4DB52-FEE8-4691-93E8-051DDAF890D3}" type="pres">
      <dgm:prSet presAssocID="{A56E1930-1687-4A86-BAD0-6B28A85DC20E}" presName="hierChild3" presStyleCnt="0"/>
      <dgm:spPr/>
    </dgm:pt>
    <dgm:pt modelId="{2C8515DE-91B0-429D-9C7D-2DDC8784A4B1}" type="pres">
      <dgm:prSet presAssocID="{84D28C43-ABF3-48EF-BF5B-4686E9012274}" presName="Name17" presStyleLbl="parChTrans1D3" presStyleIdx="3" presStyleCnt="9"/>
      <dgm:spPr/>
      <dgm:t>
        <a:bodyPr/>
        <a:lstStyle/>
        <a:p>
          <a:endParaRPr lang="en-US"/>
        </a:p>
      </dgm:t>
    </dgm:pt>
    <dgm:pt modelId="{F7771F3C-995B-440B-8760-AA2434E6318B}" type="pres">
      <dgm:prSet presAssocID="{1CBE0717-D461-488E-A2CE-4EB08F7292EA}" presName="hierRoot3" presStyleCnt="0"/>
      <dgm:spPr/>
    </dgm:pt>
    <dgm:pt modelId="{CE705BAD-9BF5-4370-B22D-CD26B48681EA}" type="pres">
      <dgm:prSet presAssocID="{1CBE0717-D461-488E-A2CE-4EB08F7292EA}" presName="composite3" presStyleCnt="0"/>
      <dgm:spPr/>
    </dgm:pt>
    <dgm:pt modelId="{4F978842-EBEC-4C16-9B8D-6A3A68AAB439}" type="pres">
      <dgm:prSet presAssocID="{1CBE0717-D461-488E-A2CE-4EB08F7292EA}" presName="background3" presStyleLbl="node3" presStyleIdx="3" presStyleCnt="9"/>
      <dgm:spPr/>
    </dgm:pt>
    <dgm:pt modelId="{63F7D5D6-63E6-42C5-840B-3AB32A9225D5}" type="pres">
      <dgm:prSet presAssocID="{1CBE0717-D461-488E-A2CE-4EB08F7292EA}" presName="text3" presStyleLbl="fgAcc3" presStyleIdx="3" presStyleCnt="9">
        <dgm:presLayoutVars>
          <dgm:chPref val="3"/>
        </dgm:presLayoutVars>
      </dgm:prSet>
      <dgm:spPr/>
      <dgm:t>
        <a:bodyPr/>
        <a:lstStyle/>
        <a:p>
          <a:endParaRPr lang="en-US"/>
        </a:p>
      </dgm:t>
    </dgm:pt>
    <dgm:pt modelId="{51488788-1F05-42E7-BC53-3A9D04C7776C}" type="pres">
      <dgm:prSet presAssocID="{1CBE0717-D461-488E-A2CE-4EB08F7292EA}" presName="hierChild4" presStyleCnt="0"/>
      <dgm:spPr/>
    </dgm:pt>
    <dgm:pt modelId="{6E5B226D-7A1D-4C19-965C-F6493C4C0985}" type="pres">
      <dgm:prSet presAssocID="{F1E0FC17-7033-49D2-878E-4BF3BD732B24}" presName="Name17" presStyleLbl="parChTrans1D3" presStyleIdx="4" presStyleCnt="9"/>
      <dgm:spPr/>
      <dgm:t>
        <a:bodyPr/>
        <a:lstStyle/>
        <a:p>
          <a:endParaRPr lang="en-US"/>
        </a:p>
      </dgm:t>
    </dgm:pt>
    <dgm:pt modelId="{587C73C4-23FC-44D1-BA05-CB6A12F48AFC}" type="pres">
      <dgm:prSet presAssocID="{92C75691-B067-4521-8326-709B756EA40C}" presName="hierRoot3" presStyleCnt="0"/>
      <dgm:spPr/>
    </dgm:pt>
    <dgm:pt modelId="{0B218F89-FA11-4CBA-9B0E-AE6E9901AAB0}" type="pres">
      <dgm:prSet presAssocID="{92C75691-B067-4521-8326-709B756EA40C}" presName="composite3" presStyleCnt="0"/>
      <dgm:spPr/>
    </dgm:pt>
    <dgm:pt modelId="{D2E62FCC-302A-450C-81B1-15A6DD5A35FA}" type="pres">
      <dgm:prSet presAssocID="{92C75691-B067-4521-8326-709B756EA40C}" presName="background3" presStyleLbl="node3" presStyleIdx="4" presStyleCnt="9"/>
      <dgm:spPr/>
    </dgm:pt>
    <dgm:pt modelId="{52CA5A55-2731-427F-81DA-629B32228A19}" type="pres">
      <dgm:prSet presAssocID="{92C75691-B067-4521-8326-709B756EA40C}" presName="text3" presStyleLbl="fgAcc3" presStyleIdx="4" presStyleCnt="9">
        <dgm:presLayoutVars>
          <dgm:chPref val="3"/>
        </dgm:presLayoutVars>
      </dgm:prSet>
      <dgm:spPr/>
      <dgm:t>
        <a:bodyPr/>
        <a:lstStyle/>
        <a:p>
          <a:endParaRPr lang="en-US"/>
        </a:p>
      </dgm:t>
    </dgm:pt>
    <dgm:pt modelId="{D65BBE38-541B-427C-AA75-F11F6560925C}" type="pres">
      <dgm:prSet presAssocID="{92C75691-B067-4521-8326-709B756EA40C}" presName="hierChild4" presStyleCnt="0"/>
      <dgm:spPr/>
    </dgm:pt>
    <dgm:pt modelId="{590E72ED-DFD1-40F5-99BE-6E746F3FBE5C}" type="pres">
      <dgm:prSet presAssocID="{0D68C0CD-12E0-4754-90EF-16F8EA82CC12}" presName="Name17" presStyleLbl="parChTrans1D3" presStyleIdx="5" presStyleCnt="9"/>
      <dgm:spPr/>
      <dgm:t>
        <a:bodyPr/>
        <a:lstStyle/>
        <a:p>
          <a:endParaRPr lang="en-US"/>
        </a:p>
      </dgm:t>
    </dgm:pt>
    <dgm:pt modelId="{23EC860F-74A3-448A-BF89-F9942D110BB5}" type="pres">
      <dgm:prSet presAssocID="{2633BFAC-D71B-412B-A872-E235C146C4FD}" presName="hierRoot3" presStyleCnt="0"/>
      <dgm:spPr/>
    </dgm:pt>
    <dgm:pt modelId="{19D98D38-B863-472B-8938-86CCAC7B6299}" type="pres">
      <dgm:prSet presAssocID="{2633BFAC-D71B-412B-A872-E235C146C4FD}" presName="composite3" presStyleCnt="0"/>
      <dgm:spPr/>
    </dgm:pt>
    <dgm:pt modelId="{49B78CDE-D739-4AA0-B45E-8A0ADDD9F791}" type="pres">
      <dgm:prSet presAssocID="{2633BFAC-D71B-412B-A872-E235C146C4FD}" presName="background3" presStyleLbl="node3" presStyleIdx="5" presStyleCnt="9"/>
      <dgm:spPr/>
    </dgm:pt>
    <dgm:pt modelId="{BB9B0061-EFF5-4692-AB14-E6BF605926B6}" type="pres">
      <dgm:prSet presAssocID="{2633BFAC-D71B-412B-A872-E235C146C4FD}" presName="text3" presStyleLbl="fgAcc3" presStyleIdx="5" presStyleCnt="9">
        <dgm:presLayoutVars>
          <dgm:chPref val="3"/>
        </dgm:presLayoutVars>
      </dgm:prSet>
      <dgm:spPr/>
      <dgm:t>
        <a:bodyPr/>
        <a:lstStyle/>
        <a:p>
          <a:endParaRPr lang="en-US"/>
        </a:p>
      </dgm:t>
    </dgm:pt>
    <dgm:pt modelId="{8B26FAE2-0C14-4350-B83D-C5C7996BEBD7}" type="pres">
      <dgm:prSet presAssocID="{2633BFAC-D71B-412B-A872-E235C146C4FD}" presName="hierChild4" presStyleCnt="0"/>
      <dgm:spPr/>
    </dgm:pt>
    <dgm:pt modelId="{6B49E339-A8FF-4CD2-8D56-683001DD8375}" type="pres">
      <dgm:prSet presAssocID="{263BF837-1AB7-4550-904D-D5392ADC713B}" presName="Name10" presStyleLbl="parChTrans1D2" presStyleIdx="2" presStyleCnt="3"/>
      <dgm:spPr/>
      <dgm:t>
        <a:bodyPr/>
        <a:lstStyle/>
        <a:p>
          <a:endParaRPr lang="en-US"/>
        </a:p>
      </dgm:t>
    </dgm:pt>
    <dgm:pt modelId="{0CE37CAB-4B7B-4E26-A39D-5F4BA02D19BE}" type="pres">
      <dgm:prSet presAssocID="{328DBBF8-A664-42FA-8944-2D69DB050B02}" presName="hierRoot2" presStyleCnt="0"/>
      <dgm:spPr/>
    </dgm:pt>
    <dgm:pt modelId="{6B7EAEA1-DCBD-4B49-80F6-AF87A814D894}" type="pres">
      <dgm:prSet presAssocID="{328DBBF8-A664-42FA-8944-2D69DB050B02}" presName="composite2" presStyleCnt="0"/>
      <dgm:spPr/>
    </dgm:pt>
    <dgm:pt modelId="{65D35490-6A43-4398-8EE5-7CA249597672}" type="pres">
      <dgm:prSet presAssocID="{328DBBF8-A664-42FA-8944-2D69DB050B02}" presName="background2" presStyleLbl="node2" presStyleIdx="2" presStyleCnt="3"/>
      <dgm:spPr/>
    </dgm:pt>
    <dgm:pt modelId="{C5BCCAB2-0092-4F4A-8350-0A825AF5B8D5}" type="pres">
      <dgm:prSet presAssocID="{328DBBF8-A664-42FA-8944-2D69DB050B02}" presName="text2" presStyleLbl="fgAcc2" presStyleIdx="2" presStyleCnt="3">
        <dgm:presLayoutVars>
          <dgm:chPref val="3"/>
        </dgm:presLayoutVars>
      </dgm:prSet>
      <dgm:spPr/>
      <dgm:t>
        <a:bodyPr/>
        <a:lstStyle/>
        <a:p>
          <a:endParaRPr lang="en-US"/>
        </a:p>
      </dgm:t>
    </dgm:pt>
    <dgm:pt modelId="{DB382CBB-602E-405F-9F9E-C30DA02D50D3}" type="pres">
      <dgm:prSet presAssocID="{328DBBF8-A664-42FA-8944-2D69DB050B02}" presName="hierChild3" presStyleCnt="0"/>
      <dgm:spPr/>
    </dgm:pt>
    <dgm:pt modelId="{58930633-EE9D-4DFD-9F1B-1886C9DEF848}" type="pres">
      <dgm:prSet presAssocID="{A0D20CCE-D56F-4ED5-A284-771A0B8BD72C}" presName="Name17" presStyleLbl="parChTrans1D3" presStyleIdx="6" presStyleCnt="9"/>
      <dgm:spPr/>
      <dgm:t>
        <a:bodyPr/>
        <a:lstStyle/>
        <a:p>
          <a:endParaRPr lang="en-US"/>
        </a:p>
      </dgm:t>
    </dgm:pt>
    <dgm:pt modelId="{E1E28601-3DEF-44BC-B56C-608F877F02C5}" type="pres">
      <dgm:prSet presAssocID="{5B039744-F0AE-473E-89B5-27B3772FB6B6}" presName="hierRoot3" presStyleCnt="0"/>
      <dgm:spPr/>
    </dgm:pt>
    <dgm:pt modelId="{BE94C214-EA0F-495B-B12D-0A207A07D9FE}" type="pres">
      <dgm:prSet presAssocID="{5B039744-F0AE-473E-89B5-27B3772FB6B6}" presName="composite3" presStyleCnt="0"/>
      <dgm:spPr/>
    </dgm:pt>
    <dgm:pt modelId="{77CCCC9B-7461-47DC-9AFB-EBCA0BD8A88F}" type="pres">
      <dgm:prSet presAssocID="{5B039744-F0AE-473E-89B5-27B3772FB6B6}" presName="background3" presStyleLbl="node3" presStyleIdx="6" presStyleCnt="9"/>
      <dgm:spPr/>
    </dgm:pt>
    <dgm:pt modelId="{289CF744-18D9-45F9-9BC6-11A6154713D6}" type="pres">
      <dgm:prSet presAssocID="{5B039744-F0AE-473E-89B5-27B3772FB6B6}" presName="text3" presStyleLbl="fgAcc3" presStyleIdx="6" presStyleCnt="9">
        <dgm:presLayoutVars>
          <dgm:chPref val="3"/>
        </dgm:presLayoutVars>
      </dgm:prSet>
      <dgm:spPr/>
      <dgm:t>
        <a:bodyPr/>
        <a:lstStyle/>
        <a:p>
          <a:endParaRPr lang="en-US"/>
        </a:p>
      </dgm:t>
    </dgm:pt>
    <dgm:pt modelId="{BE609DCF-3644-48C7-A582-7C3F5E8CA98E}" type="pres">
      <dgm:prSet presAssocID="{5B039744-F0AE-473E-89B5-27B3772FB6B6}" presName="hierChild4" presStyleCnt="0"/>
      <dgm:spPr/>
    </dgm:pt>
    <dgm:pt modelId="{473082A9-987C-48C0-BFDE-828E4B21DF08}" type="pres">
      <dgm:prSet presAssocID="{E4258278-A372-4B7F-8DC9-0146A39A8D91}" presName="Name17" presStyleLbl="parChTrans1D3" presStyleIdx="7" presStyleCnt="9"/>
      <dgm:spPr/>
      <dgm:t>
        <a:bodyPr/>
        <a:lstStyle/>
        <a:p>
          <a:endParaRPr lang="en-US"/>
        </a:p>
      </dgm:t>
    </dgm:pt>
    <dgm:pt modelId="{915EEC5D-2F32-493F-92A6-E897A16A05E6}" type="pres">
      <dgm:prSet presAssocID="{37C5437A-A578-4B43-9DEA-F350E8DC1DD1}" presName="hierRoot3" presStyleCnt="0"/>
      <dgm:spPr/>
    </dgm:pt>
    <dgm:pt modelId="{5B0D77D1-26E3-4942-B83C-F358B66AA58D}" type="pres">
      <dgm:prSet presAssocID="{37C5437A-A578-4B43-9DEA-F350E8DC1DD1}" presName="composite3" presStyleCnt="0"/>
      <dgm:spPr/>
    </dgm:pt>
    <dgm:pt modelId="{4BD54501-9EE8-44A2-9B9B-4E6B199A0F65}" type="pres">
      <dgm:prSet presAssocID="{37C5437A-A578-4B43-9DEA-F350E8DC1DD1}" presName="background3" presStyleLbl="node3" presStyleIdx="7" presStyleCnt="9"/>
      <dgm:spPr/>
    </dgm:pt>
    <dgm:pt modelId="{ADB877CA-3857-426C-B4CB-173F07EB1DC3}" type="pres">
      <dgm:prSet presAssocID="{37C5437A-A578-4B43-9DEA-F350E8DC1DD1}" presName="text3" presStyleLbl="fgAcc3" presStyleIdx="7" presStyleCnt="9">
        <dgm:presLayoutVars>
          <dgm:chPref val="3"/>
        </dgm:presLayoutVars>
      </dgm:prSet>
      <dgm:spPr/>
      <dgm:t>
        <a:bodyPr/>
        <a:lstStyle/>
        <a:p>
          <a:endParaRPr lang="en-US"/>
        </a:p>
      </dgm:t>
    </dgm:pt>
    <dgm:pt modelId="{3528C273-5D21-4782-9B12-423941D7A244}" type="pres">
      <dgm:prSet presAssocID="{37C5437A-A578-4B43-9DEA-F350E8DC1DD1}" presName="hierChild4" presStyleCnt="0"/>
      <dgm:spPr/>
    </dgm:pt>
    <dgm:pt modelId="{BB5140BC-EC5C-45D5-A5C3-1DC7E3FA1961}" type="pres">
      <dgm:prSet presAssocID="{7D78DC66-F014-4FDF-A340-E2E9D06FD560}" presName="Name17" presStyleLbl="parChTrans1D3" presStyleIdx="8" presStyleCnt="9"/>
      <dgm:spPr/>
      <dgm:t>
        <a:bodyPr/>
        <a:lstStyle/>
        <a:p>
          <a:endParaRPr lang="en-US"/>
        </a:p>
      </dgm:t>
    </dgm:pt>
    <dgm:pt modelId="{07719FC3-0A04-43EB-86CE-54754CD3F49E}" type="pres">
      <dgm:prSet presAssocID="{48906815-C94A-4F45-B094-9809E5034098}" presName="hierRoot3" presStyleCnt="0"/>
      <dgm:spPr/>
    </dgm:pt>
    <dgm:pt modelId="{25D20F54-4443-4350-8CDD-DB3CDA5A9EF0}" type="pres">
      <dgm:prSet presAssocID="{48906815-C94A-4F45-B094-9809E5034098}" presName="composite3" presStyleCnt="0"/>
      <dgm:spPr/>
    </dgm:pt>
    <dgm:pt modelId="{0C4425EF-665A-4FD7-9321-F84C98251598}" type="pres">
      <dgm:prSet presAssocID="{48906815-C94A-4F45-B094-9809E5034098}" presName="background3" presStyleLbl="node3" presStyleIdx="8" presStyleCnt="9"/>
      <dgm:spPr/>
    </dgm:pt>
    <dgm:pt modelId="{92344986-7F63-4BA8-A422-7EE946DB7DB1}" type="pres">
      <dgm:prSet presAssocID="{48906815-C94A-4F45-B094-9809E5034098}" presName="text3" presStyleLbl="fgAcc3" presStyleIdx="8" presStyleCnt="9">
        <dgm:presLayoutVars>
          <dgm:chPref val="3"/>
        </dgm:presLayoutVars>
      </dgm:prSet>
      <dgm:spPr/>
      <dgm:t>
        <a:bodyPr/>
        <a:lstStyle/>
        <a:p>
          <a:endParaRPr lang="en-US"/>
        </a:p>
      </dgm:t>
    </dgm:pt>
    <dgm:pt modelId="{B40BE904-77A4-4BA1-AB87-BD8184982F7E}" type="pres">
      <dgm:prSet presAssocID="{48906815-C94A-4F45-B094-9809E5034098}" presName="hierChild4" presStyleCnt="0"/>
      <dgm:spPr/>
    </dgm:pt>
  </dgm:ptLst>
  <dgm:cxnLst>
    <dgm:cxn modelId="{FA70F0F7-FC05-470C-8B6B-FCAB763A66F6}" srcId="{4AB04C59-A867-4A2F-AE62-B69161B246FA}" destId="{83AD7D3E-34D6-4F7F-B502-F4D830AD31C9}" srcOrd="1" destOrd="0" parTransId="{57E04528-50CA-45A4-B6B5-E308B5B80053}" sibTransId="{3E777756-200A-4479-AF8B-361435AF275A}"/>
    <dgm:cxn modelId="{29D4CA4D-56B7-4550-B986-A727897451C5}" srcId="{328DBBF8-A664-42FA-8944-2D69DB050B02}" destId="{37C5437A-A578-4B43-9DEA-F350E8DC1DD1}" srcOrd="1" destOrd="0" parTransId="{E4258278-A372-4B7F-8DC9-0146A39A8D91}" sibTransId="{ACE3B4D9-F7D8-4DB0-B9EF-A9D2A1D14E3B}"/>
    <dgm:cxn modelId="{935EDE2B-3390-48E7-90C5-B840F6B10A4C}" type="presOf" srcId="{6F4B61F3-1072-4E84-8E1C-290635914831}" destId="{558AC237-4102-4F83-A4A7-3A1AAE1D5533}" srcOrd="0" destOrd="0" presId="urn:microsoft.com/office/officeart/2005/8/layout/hierarchy1"/>
    <dgm:cxn modelId="{EE117F47-2890-48A4-84DC-E5528F404FF5}" type="presOf" srcId="{5B039744-F0AE-473E-89B5-27B3772FB6B6}" destId="{289CF744-18D9-45F9-9BC6-11A6154713D6}" srcOrd="0" destOrd="0" presId="urn:microsoft.com/office/officeart/2005/8/layout/hierarchy1"/>
    <dgm:cxn modelId="{68F8E907-3633-4906-8D4A-9DE533F7F801}" type="presOf" srcId="{E4258278-A372-4B7F-8DC9-0146A39A8D91}" destId="{473082A9-987C-48C0-BFDE-828E4B21DF08}" srcOrd="0" destOrd="0" presId="urn:microsoft.com/office/officeart/2005/8/layout/hierarchy1"/>
    <dgm:cxn modelId="{BD12F7DC-80C9-4735-87E5-FF219659A068}" type="presOf" srcId="{329D01B2-412B-4134-98BC-7180C447B324}" destId="{0AB6E3D4-967B-4868-A8E8-1685126A5114}" srcOrd="0" destOrd="0" presId="urn:microsoft.com/office/officeart/2005/8/layout/hierarchy1"/>
    <dgm:cxn modelId="{C607EED4-813B-4E4A-8164-12A7A8CC7A16}" type="presOf" srcId="{15BFC3DC-AE7D-4738-B68A-D5B058BEE4B1}" destId="{8D582D08-37C3-464A-9C1D-8569D7301D73}" srcOrd="0" destOrd="0" presId="urn:microsoft.com/office/officeart/2005/8/layout/hierarchy1"/>
    <dgm:cxn modelId="{6EAE97A9-3EE6-4338-A00E-ACA801FDD916}" srcId="{329D01B2-412B-4134-98BC-7180C447B324}" destId="{4AB04C59-A867-4A2F-AE62-B69161B246FA}" srcOrd="0" destOrd="0" parTransId="{EA528607-9352-4FA7-A1D0-72195E3CDF5A}" sibTransId="{12D29FEC-11DA-44FA-B3EA-6B259EBC38BF}"/>
    <dgm:cxn modelId="{916285E6-AD2E-403C-9273-822B07939038}" type="presOf" srcId="{263BF837-1AB7-4550-904D-D5392ADC713B}" destId="{6B49E339-A8FF-4CD2-8D56-683001DD8375}" srcOrd="0" destOrd="0" presId="urn:microsoft.com/office/officeart/2005/8/layout/hierarchy1"/>
    <dgm:cxn modelId="{D348D2A4-3B1F-4419-8CC7-629DE8EAE120}" type="presOf" srcId="{4AB04C59-A867-4A2F-AE62-B69161B246FA}" destId="{4A40F6CF-174B-43CB-B2F4-15BBF63A4A42}" srcOrd="0" destOrd="0" presId="urn:microsoft.com/office/officeart/2005/8/layout/hierarchy1"/>
    <dgm:cxn modelId="{0AE12FDA-0A97-4B7F-ACED-BDA71A628B0D}" type="presOf" srcId="{328DBBF8-A664-42FA-8944-2D69DB050B02}" destId="{C5BCCAB2-0092-4F4A-8350-0A825AF5B8D5}" srcOrd="0" destOrd="0" presId="urn:microsoft.com/office/officeart/2005/8/layout/hierarchy1"/>
    <dgm:cxn modelId="{F047AC8E-A57A-41DB-8EA9-2167EE78EBAE}" type="presOf" srcId="{84D28C43-ABF3-48EF-BF5B-4686E9012274}" destId="{2C8515DE-91B0-429D-9C7D-2DDC8784A4B1}" srcOrd="0" destOrd="0" presId="urn:microsoft.com/office/officeart/2005/8/layout/hierarchy1"/>
    <dgm:cxn modelId="{D893CDDC-D5F5-4D9A-B4BC-DF1D15854E71}" srcId="{A56E1930-1687-4A86-BAD0-6B28A85DC20E}" destId="{92C75691-B067-4521-8326-709B756EA40C}" srcOrd="1" destOrd="0" parTransId="{F1E0FC17-7033-49D2-878E-4BF3BD732B24}" sibTransId="{1A00092A-8A15-459A-8C5F-8DB6CEBDA622}"/>
    <dgm:cxn modelId="{75C36984-6E39-49F8-BF01-EFC530361864}" type="presOf" srcId="{567C040C-4631-4B4B-A826-85D7E2512306}" destId="{209D2CAA-8DCB-4DAE-89FD-EADBBD5D010A}" srcOrd="0" destOrd="0" presId="urn:microsoft.com/office/officeart/2005/8/layout/hierarchy1"/>
    <dgm:cxn modelId="{A1D4EAD8-3545-4C85-95F2-CA6127B3EDA6}" type="presOf" srcId="{92C75691-B067-4521-8326-709B756EA40C}" destId="{52CA5A55-2731-427F-81DA-629B32228A19}" srcOrd="0" destOrd="0" presId="urn:microsoft.com/office/officeart/2005/8/layout/hierarchy1"/>
    <dgm:cxn modelId="{C33E8C62-853D-4F41-B2C1-7EC065A2A400}" srcId="{329D01B2-412B-4134-98BC-7180C447B324}" destId="{A56E1930-1687-4A86-BAD0-6B28A85DC20E}" srcOrd="1" destOrd="0" parTransId="{39DF6AF2-B0C4-4FB9-8863-B84C2000F829}" sibTransId="{0FCF22AF-89F1-41A0-A934-D35A769F9D72}"/>
    <dgm:cxn modelId="{384665F6-8F34-43D7-A7CD-15F7248958B1}" type="presOf" srcId="{37C5437A-A578-4B43-9DEA-F350E8DC1DD1}" destId="{ADB877CA-3857-426C-B4CB-173F07EB1DC3}" srcOrd="0" destOrd="0" presId="urn:microsoft.com/office/officeart/2005/8/layout/hierarchy1"/>
    <dgm:cxn modelId="{84697469-83EF-4F96-A087-5E9262226287}" type="presOf" srcId="{57E04528-50CA-45A4-B6B5-E308B5B80053}" destId="{F5D906E3-7D84-4A58-8D67-4E5EE65C7396}" srcOrd="0" destOrd="0" presId="urn:microsoft.com/office/officeart/2005/8/layout/hierarchy1"/>
    <dgm:cxn modelId="{84480B44-81B3-4F95-9174-A6954E49973F}" type="presOf" srcId="{2633BFAC-D71B-412B-A872-E235C146C4FD}" destId="{BB9B0061-EFF5-4692-AB14-E6BF605926B6}" srcOrd="0" destOrd="0" presId="urn:microsoft.com/office/officeart/2005/8/layout/hierarchy1"/>
    <dgm:cxn modelId="{BE6ED6C0-FA81-4177-974E-83A986E079CC}" srcId="{A56E1930-1687-4A86-BAD0-6B28A85DC20E}" destId="{1CBE0717-D461-488E-A2CE-4EB08F7292EA}" srcOrd="0" destOrd="0" parTransId="{84D28C43-ABF3-48EF-BF5B-4686E9012274}" sibTransId="{5670F151-EFA2-40B8-936A-F2149D1ACFC4}"/>
    <dgm:cxn modelId="{CE2BE92C-E62E-4B64-88D1-B84C1B0AB53F}" srcId="{328DBBF8-A664-42FA-8944-2D69DB050B02}" destId="{5B039744-F0AE-473E-89B5-27B3772FB6B6}" srcOrd="0" destOrd="0" parTransId="{A0D20CCE-D56F-4ED5-A284-771A0B8BD72C}" sibTransId="{23FAFB0F-5916-42AA-9211-3C41F1CCB4ED}"/>
    <dgm:cxn modelId="{1CAA821F-A01F-4A03-B60B-4B9C9A8A3653}" srcId="{4AB04C59-A867-4A2F-AE62-B69161B246FA}" destId="{B15AF368-1A4D-47A8-A779-568AAD7855A3}" srcOrd="2" destOrd="0" parTransId="{75016CCF-A41C-4363-8912-8777D62EF5A2}" sibTransId="{2684F995-978B-4974-833A-A1BBC9CBCAF3}"/>
    <dgm:cxn modelId="{4645E993-4FD2-4D19-9E35-13EECD0E4AAF}" srcId="{329D01B2-412B-4134-98BC-7180C447B324}" destId="{328DBBF8-A664-42FA-8944-2D69DB050B02}" srcOrd="2" destOrd="0" parTransId="{263BF837-1AB7-4550-904D-D5392ADC713B}" sibTransId="{39E72922-D4B3-4480-88B3-DD07AAB8D753}"/>
    <dgm:cxn modelId="{1697B8B2-B975-4AA1-ACE0-5C140E1EEB03}" type="presOf" srcId="{A0D20CCE-D56F-4ED5-A284-771A0B8BD72C}" destId="{58930633-EE9D-4DFD-9F1B-1886C9DEF848}" srcOrd="0" destOrd="0" presId="urn:microsoft.com/office/officeart/2005/8/layout/hierarchy1"/>
    <dgm:cxn modelId="{22E0F632-46C6-4C08-BAF6-76690376ED67}" type="presOf" srcId="{EA528607-9352-4FA7-A1D0-72195E3CDF5A}" destId="{182A99AB-C913-4ADA-909C-BDCCDDA6CCC6}" srcOrd="0" destOrd="0" presId="urn:microsoft.com/office/officeart/2005/8/layout/hierarchy1"/>
    <dgm:cxn modelId="{B0A6FC97-D566-498F-9599-CF4960044C00}" srcId="{328DBBF8-A664-42FA-8944-2D69DB050B02}" destId="{48906815-C94A-4F45-B094-9809E5034098}" srcOrd="2" destOrd="0" parTransId="{7D78DC66-F014-4FDF-A340-E2E9D06FD560}" sibTransId="{9BE9D11C-ECD7-4D4B-9068-D2BD4EC087D4}"/>
    <dgm:cxn modelId="{4F367A75-B6F9-4B5B-AEA4-984C9E3A6E41}" type="presOf" srcId="{0D68C0CD-12E0-4754-90EF-16F8EA82CC12}" destId="{590E72ED-DFD1-40F5-99BE-6E746F3FBE5C}" srcOrd="0" destOrd="0" presId="urn:microsoft.com/office/officeart/2005/8/layout/hierarchy1"/>
    <dgm:cxn modelId="{FC3075AA-FB2F-4C54-ADBA-5C17B0860036}" type="presOf" srcId="{39DF6AF2-B0C4-4FB9-8863-B84C2000F829}" destId="{91784C2F-59CB-4A12-913D-211B9D06772F}" srcOrd="0" destOrd="0" presId="urn:microsoft.com/office/officeart/2005/8/layout/hierarchy1"/>
    <dgm:cxn modelId="{19F918E4-B863-4E52-A1B4-CFD099B14987}" type="presOf" srcId="{1CBE0717-D461-488E-A2CE-4EB08F7292EA}" destId="{63F7D5D6-63E6-42C5-840B-3AB32A9225D5}" srcOrd="0" destOrd="0" presId="urn:microsoft.com/office/officeart/2005/8/layout/hierarchy1"/>
    <dgm:cxn modelId="{3E27A4F5-C544-4E57-B2FF-4CCF8719C7F8}" type="presOf" srcId="{B15AF368-1A4D-47A8-A779-568AAD7855A3}" destId="{3CD1FB97-2DF8-4457-A180-306F0FFC3D4B}" srcOrd="0" destOrd="0" presId="urn:microsoft.com/office/officeart/2005/8/layout/hierarchy1"/>
    <dgm:cxn modelId="{7F709BD6-762A-4025-A62F-4B879D28F214}" type="presOf" srcId="{A56E1930-1687-4A86-BAD0-6B28A85DC20E}" destId="{CA791463-150E-4C79-8B7D-A0F4E778A40F}" srcOrd="0" destOrd="0" presId="urn:microsoft.com/office/officeart/2005/8/layout/hierarchy1"/>
    <dgm:cxn modelId="{12629513-F150-4B0F-995F-35B3A58F9209}" type="presOf" srcId="{83AD7D3E-34D6-4F7F-B502-F4D830AD31C9}" destId="{60750E49-FFFD-4820-955D-7CBAC64013CF}" srcOrd="0" destOrd="0" presId="urn:microsoft.com/office/officeart/2005/8/layout/hierarchy1"/>
    <dgm:cxn modelId="{9F399CBB-154D-4AB4-8427-24997A6FEEE1}" srcId="{4AB04C59-A867-4A2F-AE62-B69161B246FA}" destId="{15BFC3DC-AE7D-4738-B68A-D5B058BEE4B1}" srcOrd="0" destOrd="0" parTransId="{567C040C-4631-4B4B-A826-85D7E2512306}" sibTransId="{C0F15391-8FA8-415C-B9DC-60CD8D70B3D4}"/>
    <dgm:cxn modelId="{3A9C840F-71DB-46AA-A387-D4C04BBF3D6C}" type="presOf" srcId="{7D78DC66-F014-4FDF-A340-E2E9D06FD560}" destId="{BB5140BC-EC5C-45D5-A5C3-1DC7E3FA1961}" srcOrd="0" destOrd="0" presId="urn:microsoft.com/office/officeart/2005/8/layout/hierarchy1"/>
    <dgm:cxn modelId="{49B66C62-ED6B-4291-8D08-AEB4BC3EFD09}" type="presOf" srcId="{75016CCF-A41C-4363-8912-8777D62EF5A2}" destId="{53F4CEA2-84F9-42A9-8A7E-D198A82A52FC}" srcOrd="0" destOrd="0" presId="urn:microsoft.com/office/officeart/2005/8/layout/hierarchy1"/>
    <dgm:cxn modelId="{2052C695-545B-44A2-A421-733C290C08D8}" srcId="{A56E1930-1687-4A86-BAD0-6B28A85DC20E}" destId="{2633BFAC-D71B-412B-A872-E235C146C4FD}" srcOrd="2" destOrd="0" parTransId="{0D68C0CD-12E0-4754-90EF-16F8EA82CC12}" sibTransId="{769FD047-B456-49AC-BDAF-EC9613461FD2}"/>
    <dgm:cxn modelId="{A8820A8C-333E-4A57-9881-22A55D968FE9}" srcId="{6F4B61F3-1072-4E84-8E1C-290635914831}" destId="{329D01B2-412B-4134-98BC-7180C447B324}" srcOrd="0" destOrd="0" parTransId="{6D0FEB56-8B1B-4E95-94E3-E327CD01D6B1}" sibTransId="{7DAEC7CC-35D7-4B9D-960C-D20A85B75DC8}"/>
    <dgm:cxn modelId="{092F8763-53E0-4334-AF58-210C6B31EE11}" type="presOf" srcId="{F1E0FC17-7033-49D2-878E-4BF3BD732B24}" destId="{6E5B226D-7A1D-4C19-965C-F6493C4C0985}" srcOrd="0" destOrd="0" presId="urn:microsoft.com/office/officeart/2005/8/layout/hierarchy1"/>
    <dgm:cxn modelId="{0A73E215-009B-4CC4-A9B7-883EF5B9057E}" type="presOf" srcId="{48906815-C94A-4F45-B094-9809E5034098}" destId="{92344986-7F63-4BA8-A422-7EE946DB7DB1}" srcOrd="0" destOrd="0" presId="urn:microsoft.com/office/officeart/2005/8/layout/hierarchy1"/>
    <dgm:cxn modelId="{5EDA69C2-3DC1-4743-9089-71B189E966AA}" type="presParOf" srcId="{558AC237-4102-4F83-A4A7-3A1AAE1D5533}" destId="{337E012B-2586-44B5-AF1A-C8063AEB3EEF}" srcOrd="0" destOrd="0" presId="urn:microsoft.com/office/officeart/2005/8/layout/hierarchy1"/>
    <dgm:cxn modelId="{5543EB18-2715-4242-BDD6-E20F2E9BBCC4}" type="presParOf" srcId="{337E012B-2586-44B5-AF1A-C8063AEB3EEF}" destId="{BD277D7F-A661-4087-8EB1-0E32C38BB047}" srcOrd="0" destOrd="0" presId="urn:microsoft.com/office/officeart/2005/8/layout/hierarchy1"/>
    <dgm:cxn modelId="{48EEF0A4-A158-4254-87C3-1B1F21D7A7AA}" type="presParOf" srcId="{BD277D7F-A661-4087-8EB1-0E32C38BB047}" destId="{1EE4BFAD-9B29-4853-84FB-F5E4FD6C1A67}" srcOrd="0" destOrd="0" presId="urn:microsoft.com/office/officeart/2005/8/layout/hierarchy1"/>
    <dgm:cxn modelId="{5081332C-AADE-4A21-8680-F495DF49291C}" type="presParOf" srcId="{BD277D7F-A661-4087-8EB1-0E32C38BB047}" destId="{0AB6E3D4-967B-4868-A8E8-1685126A5114}" srcOrd="1" destOrd="0" presId="urn:microsoft.com/office/officeart/2005/8/layout/hierarchy1"/>
    <dgm:cxn modelId="{454DE2DE-FA19-4CBB-9EB0-3DCBCF6A1C8F}" type="presParOf" srcId="{337E012B-2586-44B5-AF1A-C8063AEB3EEF}" destId="{60AA6523-C34B-4AAF-93CD-54DD470BC3E7}" srcOrd="1" destOrd="0" presId="urn:microsoft.com/office/officeart/2005/8/layout/hierarchy1"/>
    <dgm:cxn modelId="{BB79411E-8DEE-4250-A231-F8BB7E953AE8}" type="presParOf" srcId="{60AA6523-C34B-4AAF-93CD-54DD470BC3E7}" destId="{182A99AB-C913-4ADA-909C-BDCCDDA6CCC6}" srcOrd="0" destOrd="0" presId="urn:microsoft.com/office/officeart/2005/8/layout/hierarchy1"/>
    <dgm:cxn modelId="{1A498B65-A45A-4349-9C61-0E70C1DFFC4C}" type="presParOf" srcId="{60AA6523-C34B-4AAF-93CD-54DD470BC3E7}" destId="{9D55493A-D6CC-4B74-B3D1-E4C140C7500E}" srcOrd="1" destOrd="0" presId="urn:microsoft.com/office/officeart/2005/8/layout/hierarchy1"/>
    <dgm:cxn modelId="{3D5C2C4B-3C33-40D4-AF97-52A7B9EDEA4C}" type="presParOf" srcId="{9D55493A-D6CC-4B74-B3D1-E4C140C7500E}" destId="{C7844F40-ED5A-4017-82DD-ED6040508E1E}" srcOrd="0" destOrd="0" presId="urn:microsoft.com/office/officeart/2005/8/layout/hierarchy1"/>
    <dgm:cxn modelId="{71B7ACB7-F7A8-4991-802D-D00AAFB1FCA9}" type="presParOf" srcId="{C7844F40-ED5A-4017-82DD-ED6040508E1E}" destId="{FEA678D9-F2D8-4AC8-B514-B7E4AC19F08B}" srcOrd="0" destOrd="0" presId="urn:microsoft.com/office/officeart/2005/8/layout/hierarchy1"/>
    <dgm:cxn modelId="{88556DD9-99AD-4DDB-87A1-05756197464A}" type="presParOf" srcId="{C7844F40-ED5A-4017-82DD-ED6040508E1E}" destId="{4A40F6CF-174B-43CB-B2F4-15BBF63A4A42}" srcOrd="1" destOrd="0" presId="urn:microsoft.com/office/officeart/2005/8/layout/hierarchy1"/>
    <dgm:cxn modelId="{F3818236-E132-4FAE-BD4F-ABD7D63C8888}" type="presParOf" srcId="{9D55493A-D6CC-4B74-B3D1-E4C140C7500E}" destId="{FDE917C1-18AD-4493-AEBB-186F4B8A6CDC}" srcOrd="1" destOrd="0" presId="urn:microsoft.com/office/officeart/2005/8/layout/hierarchy1"/>
    <dgm:cxn modelId="{D9F9A34A-5F6C-4D2D-83A0-FD6B723ACF70}" type="presParOf" srcId="{FDE917C1-18AD-4493-AEBB-186F4B8A6CDC}" destId="{209D2CAA-8DCB-4DAE-89FD-EADBBD5D010A}" srcOrd="0" destOrd="0" presId="urn:microsoft.com/office/officeart/2005/8/layout/hierarchy1"/>
    <dgm:cxn modelId="{BDED3207-9273-43AE-8F5B-66E5FEF34A4D}" type="presParOf" srcId="{FDE917C1-18AD-4493-AEBB-186F4B8A6CDC}" destId="{4610F922-3FAB-419E-BF63-3F15F44BC23C}" srcOrd="1" destOrd="0" presId="urn:microsoft.com/office/officeart/2005/8/layout/hierarchy1"/>
    <dgm:cxn modelId="{79CE802B-BA5B-44B2-9DC2-EE414F66E39C}" type="presParOf" srcId="{4610F922-3FAB-419E-BF63-3F15F44BC23C}" destId="{6A8A7F92-2B41-4162-A9A6-3D04595A9DDA}" srcOrd="0" destOrd="0" presId="urn:microsoft.com/office/officeart/2005/8/layout/hierarchy1"/>
    <dgm:cxn modelId="{4AA823D2-F279-41F0-B963-F8BE1205169A}" type="presParOf" srcId="{6A8A7F92-2B41-4162-A9A6-3D04595A9DDA}" destId="{2D9F20C9-CB99-49ED-8158-2F9258F39AA0}" srcOrd="0" destOrd="0" presId="urn:microsoft.com/office/officeart/2005/8/layout/hierarchy1"/>
    <dgm:cxn modelId="{E66FA484-60A4-4CE0-89D2-881479F6C0F0}" type="presParOf" srcId="{6A8A7F92-2B41-4162-A9A6-3D04595A9DDA}" destId="{8D582D08-37C3-464A-9C1D-8569D7301D73}" srcOrd="1" destOrd="0" presId="urn:microsoft.com/office/officeart/2005/8/layout/hierarchy1"/>
    <dgm:cxn modelId="{EEE50FB5-F749-4E76-BF7B-C97CF9455B73}" type="presParOf" srcId="{4610F922-3FAB-419E-BF63-3F15F44BC23C}" destId="{0E26747E-7CEE-4782-ACBD-6A58D4A5DBD4}" srcOrd="1" destOrd="0" presId="urn:microsoft.com/office/officeart/2005/8/layout/hierarchy1"/>
    <dgm:cxn modelId="{C6FA2124-F077-457F-BE41-4AD76E05FBCA}" type="presParOf" srcId="{FDE917C1-18AD-4493-AEBB-186F4B8A6CDC}" destId="{F5D906E3-7D84-4A58-8D67-4E5EE65C7396}" srcOrd="2" destOrd="0" presId="urn:microsoft.com/office/officeart/2005/8/layout/hierarchy1"/>
    <dgm:cxn modelId="{AC13C12D-58F8-4196-8474-89941B5C377F}" type="presParOf" srcId="{FDE917C1-18AD-4493-AEBB-186F4B8A6CDC}" destId="{F1C51F7A-5D34-44D4-9782-7F8895CA57BE}" srcOrd="3" destOrd="0" presId="urn:microsoft.com/office/officeart/2005/8/layout/hierarchy1"/>
    <dgm:cxn modelId="{CDE92F4A-13DB-4B05-B6A4-1A13F9C43AC6}" type="presParOf" srcId="{F1C51F7A-5D34-44D4-9782-7F8895CA57BE}" destId="{263BC170-20F7-4B51-AC49-80B979E9A11A}" srcOrd="0" destOrd="0" presId="urn:microsoft.com/office/officeart/2005/8/layout/hierarchy1"/>
    <dgm:cxn modelId="{C8EB27F2-2F83-4E08-8D01-B9DD1BA3B0C9}" type="presParOf" srcId="{263BC170-20F7-4B51-AC49-80B979E9A11A}" destId="{8106B43C-7947-4B49-8FB5-37B3092DF8C4}" srcOrd="0" destOrd="0" presId="urn:microsoft.com/office/officeart/2005/8/layout/hierarchy1"/>
    <dgm:cxn modelId="{7F1F33A3-AD40-4091-9823-EAEC8DD2576D}" type="presParOf" srcId="{263BC170-20F7-4B51-AC49-80B979E9A11A}" destId="{60750E49-FFFD-4820-955D-7CBAC64013CF}" srcOrd="1" destOrd="0" presId="urn:microsoft.com/office/officeart/2005/8/layout/hierarchy1"/>
    <dgm:cxn modelId="{104EF751-26B9-4B26-B58C-40FB0A76F07A}" type="presParOf" srcId="{F1C51F7A-5D34-44D4-9782-7F8895CA57BE}" destId="{B1EA3BBD-C00E-4A76-98C0-5948B86E4523}" srcOrd="1" destOrd="0" presId="urn:microsoft.com/office/officeart/2005/8/layout/hierarchy1"/>
    <dgm:cxn modelId="{CDD47BC2-8D35-443E-BA71-1804BA7B40B7}" type="presParOf" srcId="{FDE917C1-18AD-4493-AEBB-186F4B8A6CDC}" destId="{53F4CEA2-84F9-42A9-8A7E-D198A82A52FC}" srcOrd="4" destOrd="0" presId="urn:microsoft.com/office/officeart/2005/8/layout/hierarchy1"/>
    <dgm:cxn modelId="{01D70DA0-F49B-48DA-B43F-448C58A948FF}" type="presParOf" srcId="{FDE917C1-18AD-4493-AEBB-186F4B8A6CDC}" destId="{05249FFB-27D4-4250-B8F4-F888804F73F6}" srcOrd="5" destOrd="0" presId="urn:microsoft.com/office/officeart/2005/8/layout/hierarchy1"/>
    <dgm:cxn modelId="{2F5E4C00-28A3-4FEC-B532-DE847BC5CDD7}" type="presParOf" srcId="{05249FFB-27D4-4250-B8F4-F888804F73F6}" destId="{040FE3EC-9D5D-4B6E-B25C-42C043B14943}" srcOrd="0" destOrd="0" presId="urn:microsoft.com/office/officeart/2005/8/layout/hierarchy1"/>
    <dgm:cxn modelId="{F1B5A736-EEFD-4D9A-8B03-754A9BDCF403}" type="presParOf" srcId="{040FE3EC-9D5D-4B6E-B25C-42C043B14943}" destId="{4CD14D9A-AAC3-491F-BF3A-F79EB7EE4A98}" srcOrd="0" destOrd="0" presId="urn:microsoft.com/office/officeart/2005/8/layout/hierarchy1"/>
    <dgm:cxn modelId="{ABE5FB5E-12E5-4695-BDDF-7F0AC861BB87}" type="presParOf" srcId="{040FE3EC-9D5D-4B6E-B25C-42C043B14943}" destId="{3CD1FB97-2DF8-4457-A180-306F0FFC3D4B}" srcOrd="1" destOrd="0" presId="urn:microsoft.com/office/officeart/2005/8/layout/hierarchy1"/>
    <dgm:cxn modelId="{441C040C-96E8-4693-BABF-D28864C754C7}" type="presParOf" srcId="{05249FFB-27D4-4250-B8F4-F888804F73F6}" destId="{D2581E94-7F2C-44CD-BA17-5D11A729F584}" srcOrd="1" destOrd="0" presId="urn:microsoft.com/office/officeart/2005/8/layout/hierarchy1"/>
    <dgm:cxn modelId="{0236A8A4-AF6A-47AB-8B30-FA7E8762D46A}" type="presParOf" srcId="{60AA6523-C34B-4AAF-93CD-54DD470BC3E7}" destId="{91784C2F-59CB-4A12-913D-211B9D06772F}" srcOrd="2" destOrd="0" presId="urn:microsoft.com/office/officeart/2005/8/layout/hierarchy1"/>
    <dgm:cxn modelId="{8156EAB0-AEAF-4B5A-92FA-392B4F66F32F}" type="presParOf" srcId="{60AA6523-C34B-4AAF-93CD-54DD470BC3E7}" destId="{6B8FD5D9-EF60-4567-8BB8-964447E4AE8C}" srcOrd="3" destOrd="0" presId="urn:microsoft.com/office/officeart/2005/8/layout/hierarchy1"/>
    <dgm:cxn modelId="{6CCD6D87-EF66-4CB2-88BF-5BFD32169347}" type="presParOf" srcId="{6B8FD5D9-EF60-4567-8BB8-964447E4AE8C}" destId="{5941A72F-F70E-4196-B674-62C0AC16F71E}" srcOrd="0" destOrd="0" presId="urn:microsoft.com/office/officeart/2005/8/layout/hierarchy1"/>
    <dgm:cxn modelId="{766AE8C4-52EB-4070-BD19-15BA9C0D8125}" type="presParOf" srcId="{5941A72F-F70E-4196-B674-62C0AC16F71E}" destId="{52363645-3FB1-45A1-86E0-850BA77AA02F}" srcOrd="0" destOrd="0" presId="urn:microsoft.com/office/officeart/2005/8/layout/hierarchy1"/>
    <dgm:cxn modelId="{F85AF6FC-707E-442F-9BD6-B80B5180E8A6}" type="presParOf" srcId="{5941A72F-F70E-4196-B674-62C0AC16F71E}" destId="{CA791463-150E-4C79-8B7D-A0F4E778A40F}" srcOrd="1" destOrd="0" presId="urn:microsoft.com/office/officeart/2005/8/layout/hierarchy1"/>
    <dgm:cxn modelId="{3F09D113-D6DE-4546-AF2E-AE93561CECE3}" type="presParOf" srcId="{6B8FD5D9-EF60-4567-8BB8-964447E4AE8C}" destId="{47A4DB52-FEE8-4691-93E8-051DDAF890D3}" srcOrd="1" destOrd="0" presId="urn:microsoft.com/office/officeart/2005/8/layout/hierarchy1"/>
    <dgm:cxn modelId="{F96091CE-8562-4DD5-B670-FBB2EE548A0D}" type="presParOf" srcId="{47A4DB52-FEE8-4691-93E8-051DDAF890D3}" destId="{2C8515DE-91B0-429D-9C7D-2DDC8784A4B1}" srcOrd="0" destOrd="0" presId="urn:microsoft.com/office/officeart/2005/8/layout/hierarchy1"/>
    <dgm:cxn modelId="{1455E16B-A067-453F-BB29-01B3010F2A8A}" type="presParOf" srcId="{47A4DB52-FEE8-4691-93E8-051DDAF890D3}" destId="{F7771F3C-995B-440B-8760-AA2434E6318B}" srcOrd="1" destOrd="0" presId="urn:microsoft.com/office/officeart/2005/8/layout/hierarchy1"/>
    <dgm:cxn modelId="{FFD241E9-26B8-441C-A600-2A01780C2363}" type="presParOf" srcId="{F7771F3C-995B-440B-8760-AA2434E6318B}" destId="{CE705BAD-9BF5-4370-B22D-CD26B48681EA}" srcOrd="0" destOrd="0" presId="urn:microsoft.com/office/officeart/2005/8/layout/hierarchy1"/>
    <dgm:cxn modelId="{28F125DB-9751-48EB-9874-ED78BF34043F}" type="presParOf" srcId="{CE705BAD-9BF5-4370-B22D-CD26B48681EA}" destId="{4F978842-EBEC-4C16-9B8D-6A3A68AAB439}" srcOrd="0" destOrd="0" presId="urn:microsoft.com/office/officeart/2005/8/layout/hierarchy1"/>
    <dgm:cxn modelId="{2D6EA3EC-92C2-43C2-8C37-F275B6CB883D}" type="presParOf" srcId="{CE705BAD-9BF5-4370-B22D-CD26B48681EA}" destId="{63F7D5D6-63E6-42C5-840B-3AB32A9225D5}" srcOrd="1" destOrd="0" presId="urn:microsoft.com/office/officeart/2005/8/layout/hierarchy1"/>
    <dgm:cxn modelId="{F7D00EE6-D45D-44B3-9DD4-1ABE840AF959}" type="presParOf" srcId="{F7771F3C-995B-440B-8760-AA2434E6318B}" destId="{51488788-1F05-42E7-BC53-3A9D04C7776C}" srcOrd="1" destOrd="0" presId="urn:microsoft.com/office/officeart/2005/8/layout/hierarchy1"/>
    <dgm:cxn modelId="{F5751EE7-C0C3-4393-97F4-6C3BC64373E6}" type="presParOf" srcId="{47A4DB52-FEE8-4691-93E8-051DDAF890D3}" destId="{6E5B226D-7A1D-4C19-965C-F6493C4C0985}" srcOrd="2" destOrd="0" presId="urn:microsoft.com/office/officeart/2005/8/layout/hierarchy1"/>
    <dgm:cxn modelId="{5E1592AA-0500-4222-AA26-510BFABA1F6C}" type="presParOf" srcId="{47A4DB52-FEE8-4691-93E8-051DDAF890D3}" destId="{587C73C4-23FC-44D1-BA05-CB6A12F48AFC}" srcOrd="3" destOrd="0" presId="urn:microsoft.com/office/officeart/2005/8/layout/hierarchy1"/>
    <dgm:cxn modelId="{000685EF-04D8-4227-92FB-59D46E8AB5D1}" type="presParOf" srcId="{587C73C4-23FC-44D1-BA05-CB6A12F48AFC}" destId="{0B218F89-FA11-4CBA-9B0E-AE6E9901AAB0}" srcOrd="0" destOrd="0" presId="urn:microsoft.com/office/officeart/2005/8/layout/hierarchy1"/>
    <dgm:cxn modelId="{10B18EA2-EBE4-497B-B101-9EBC826EAFCF}" type="presParOf" srcId="{0B218F89-FA11-4CBA-9B0E-AE6E9901AAB0}" destId="{D2E62FCC-302A-450C-81B1-15A6DD5A35FA}" srcOrd="0" destOrd="0" presId="urn:microsoft.com/office/officeart/2005/8/layout/hierarchy1"/>
    <dgm:cxn modelId="{F8C8C4D6-4077-4997-B8FF-FA16FB401293}" type="presParOf" srcId="{0B218F89-FA11-4CBA-9B0E-AE6E9901AAB0}" destId="{52CA5A55-2731-427F-81DA-629B32228A19}" srcOrd="1" destOrd="0" presId="urn:microsoft.com/office/officeart/2005/8/layout/hierarchy1"/>
    <dgm:cxn modelId="{9B6B41B2-5EBC-41D9-8427-14C3A4613935}" type="presParOf" srcId="{587C73C4-23FC-44D1-BA05-CB6A12F48AFC}" destId="{D65BBE38-541B-427C-AA75-F11F6560925C}" srcOrd="1" destOrd="0" presId="urn:microsoft.com/office/officeart/2005/8/layout/hierarchy1"/>
    <dgm:cxn modelId="{3B053163-C9B3-410D-9786-3C6669AEEFA3}" type="presParOf" srcId="{47A4DB52-FEE8-4691-93E8-051DDAF890D3}" destId="{590E72ED-DFD1-40F5-99BE-6E746F3FBE5C}" srcOrd="4" destOrd="0" presId="urn:microsoft.com/office/officeart/2005/8/layout/hierarchy1"/>
    <dgm:cxn modelId="{31DF0252-57D4-4583-B660-7ADB733D0BD6}" type="presParOf" srcId="{47A4DB52-FEE8-4691-93E8-051DDAF890D3}" destId="{23EC860F-74A3-448A-BF89-F9942D110BB5}" srcOrd="5" destOrd="0" presId="urn:microsoft.com/office/officeart/2005/8/layout/hierarchy1"/>
    <dgm:cxn modelId="{F6335EBB-FB6E-426A-B90F-F0A37FC78CEA}" type="presParOf" srcId="{23EC860F-74A3-448A-BF89-F9942D110BB5}" destId="{19D98D38-B863-472B-8938-86CCAC7B6299}" srcOrd="0" destOrd="0" presId="urn:microsoft.com/office/officeart/2005/8/layout/hierarchy1"/>
    <dgm:cxn modelId="{9262BEDA-4151-418D-89FC-A7D0E575ADE1}" type="presParOf" srcId="{19D98D38-B863-472B-8938-86CCAC7B6299}" destId="{49B78CDE-D739-4AA0-B45E-8A0ADDD9F791}" srcOrd="0" destOrd="0" presId="urn:microsoft.com/office/officeart/2005/8/layout/hierarchy1"/>
    <dgm:cxn modelId="{A215C635-E546-4E34-8D72-B968FB63AB33}" type="presParOf" srcId="{19D98D38-B863-472B-8938-86CCAC7B6299}" destId="{BB9B0061-EFF5-4692-AB14-E6BF605926B6}" srcOrd="1" destOrd="0" presId="urn:microsoft.com/office/officeart/2005/8/layout/hierarchy1"/>
    <dgm:cxn modelId="{2ADD33AA-E357-4AAC-9D55-8F3459A44996}" type="presParOf" srcId="{23EC860F-74A3-448A-BF89-F9942D110BB5}" destId="{8B26FAE2-0C14-4350-B83D-C5C7996BEBD7}" srcOrd="1" destOrd="0" presId="urn:microsoft.com/office/officeart/2005/8/layout/hierarchy1"/>
    <dgm:cxn modelId="{A3E788FF-0845-4ADD-B792-73AA141A1238}" type="presParOf" srcId="{60AA6523-C34B-4AAF-93CD-54DD470BC3E7}" destId="{6B49E339-A8FF-4CD2-8D56-683001DD8375}" srcOrd="4" destOrd="0" presId="urn:microsoft.com/office/officeart/2005/8/layout/hierarchy1"/>
    <dgm:cxn modelId="{0B0DE3ED-6E8A-4C06-A14F-3D918955DF20}" type="presParOf" srcId="{60AA6523-C34B-4AAF-93CD-54DD470BC3E7}" destId="{0CE37CAB-4B7B-4E26-A39D-5F4BA02D19BE}" srcOrd="5" destOrd="0" presId="urn:microsoft.com/office/officeart/2005/8/layout/hierarchy1"/>
    <dgm:cxn modelId="{580F556C-F577-400B-866A-305CBABA657B}" type="presParOf" srcId="{0CE37CAB-4B7B-4E26-A39D-5F4BA02D19BE}" destId="{6B7EAEA1-DCBD-4B49-80F6-AF87A814D894}" srcOrd="0" destOrd="0" presId="urn:microsoft.com/office/officeart/2005/8/layout/hierarchy1"/>
    <dgm:cxn modelId="{676D39D2-2177-4C8A-A0C6-2BEA23153609}" type="presParOf" srcId="{6B7EAEA1-DCBD-4B49-80F6-AF87A814D894}" destId="{65D35490-6A43-4398-8EE5-7CA249597672}" srcOrd="0" destOrd="0" presId="urn:microsoft.com/office/officeart/2005/8/layout/hierarchy1"/>
    <dgm:cxn modelId="{2E554923-0C66-4736-8223-C8FE24A04370}" type="presParOf" srcId="{6B7EAEA1-DCBD-4B49-80F6-AF87A814D894}" destId="{C5BCCAB2-0092-4F4A-8350-0A825AF5B8D5}" srcOrd="1" destOrd="0" presId="urn:microsoft.com/office/officeart/2005/8/layout/hierarchy1"/>
    <dgm:cxn modelId="{2128E60F-8F39-42F2-82F6-AA1D6A595D3D}" type="presParOf" srcId="{0CE37CAB-4B7B-4E26-A39D-5F4BA02D19BE}" destId="{DB382CBB-602E-405F-9F9E-C30DA02D50D3}" srcOrd="1" destOrd="0" presId="urn:microsoft.com/office/officeart/2005/8/layout/hierarchy1"/>
    <dgm:cxn modelId="{CC657914-AC4E-4050-9198-B6801E6A78CB}" type="presParOf" srcId="{DB382CBB-602E-405F-9F9E-C30DA02D50D3}" destId="{58930633-EE9D-4DFD-9F1B-1886C9DEF848}" srcOrd="0" destOrd="0" presId="urn:microsoft.com/office/officeart/2005/8/layout/hierarchy1"/>
    <dgm:cxn modelId="{06E1BC8C-6B46-4D92-980A-E0F20E22078A}" type="presParOf" srcId="{DB382CBB-602E-405F-9F9E-C30DA02D50D3}" destId="{E1E28601-3DEF-44BC-B56C-608F877F02C5}" srcOrd="1" destOrd="0" presId="urn:microsoft.com/office/officeart/2005/8/layout/hierarchy1"/>
    <dgm:cxn modelId="{8021B0D8-55EE-4718-9B30-95C3BCA29870}" type="presParOf" srcId="{E1E28601-3DEF-44BC-B56C-608F877F02C5}" destId="{BE94C214-EA0F-495B-B12D-0A207A07D9FE}" srcOrd="0" destOrd="0" presId="urn:microsoft.com/office/officeart/2005/8/layout/hierarchy1"/>
    <dgm:cxn modelId="{3EA1CF5E-8715-4787-88B1-5C4CB48D3882}" type="presParOf" srcId="{BE94C214-EA0F-495B-B12D-0A207A07D9FE}" destId="{77CCCC9B-7461-47DC-9AFB-EBCA0BD8A88F}" srcOrd="0" destOrd="0" presId="urn:microsoft.com/office/officeart/2005/8/layout/hierarchy1"/>
    <dgm:cxn modelId="{F3C38030-AD97-4B41-AAC2-A481B8547D5A}" type="presParOf" srcId="{BE94C214-EA0F-495B-B12D-0A207A07D9FE}" destId="{289CF744-18D9-45F9-9BC6-11A6154713D6}" srcOrd="1" destOrd="0" presId="urn:microsoft.com/office/officeart/2005/8/layout/hierarchy1"/>
    <dgm:cxn modelId="{4855F98C-B912-431F-ACD1-F2EB7B170531}" type="presParOf" srcId="{E1E28601-3DEF-44BC-B56C-608F877F02C5}" destId="{BE609DCF-3644-48C7-A582-7C3F5E8CA98E}" srcOrd="1" destOrd="0" presId="urn:microsoft.com/office/officeart/2005/8/layout/hierarchy1"/>
    <dgm:cxn modelId="{469981C5-622C-4CF4-B3CB-D93274BEED1F}" type="presParOf" srcId="{DB382CBB-602E-405F-9F9E-C30DA02D50D3}" destId="{473082A9-987C-48C0-BFDE-828E4B21DF08}" srcOrd="2" destOrd="0" presId="urn:microsoft.com/office/officeart/2005/8/layout/hierarchy1"/>
    <dgm:cxn modelId="{B075EDD5-F100-498E-87F7-6D407AFBE4F7}" type="presParOf" srcId="{DB382CBB-602E-405F-9F9E-C30DA02D50D3}" destId="{915EEC5D-2F32-493F-92A6-E897A16A05E6}" srcOrd="3" destOrd="0" presId="urn:microsoft.com/office/officeart/2005/8/layout/hierarchy1"/>
    <dgm:cxn modelId="{1F32CBBC-C3CD-4F82-B434-E13E6E89F77C}" type="presParOf" srcId="{915EEC5D-2F32-493F-92A6-E897A16A05E6}" destId="{5B0D77D1-26E3-4942-B83C-F358B66AA58D}" srcOrd="0" destOrd="0" presId="urn:microsoft.com/office/officeart/2005/8/layout/hierarchy1"/>
    <dgm:cxn modelId="{B500C374-2EC5-4A74-A49C-4EF50D2CBD2E}" type="presParOf" srcId="{5B0D77D1-26E3-4942-B83C-F358B66AA58D}" destId="{4BD54501-9EE8-44A2-9B9B-4E6B199A0F65}" srcOrd="0" destOrd="0" presId="urn:microsoft.com/office/officeart/2005/8/layout/hierarchy1"/>
    <dgm:cxn modelId="{6331A826-96A9-4E92-9146-924279EB1F27}" type="presParOf" srcId="{5B0D77D1-26E3-4942-B83C-F358B66AA58D}" destId="{ADB877CA-3857-426C-B4CB-173F07EB1DC3}" srcOrd="1" destOrd="0" presId="urn:microsoft.com/office/officeart/2005/8/layout/hierarchy1"/>
    <dgm:cxn modelId="{26CDB5C6-0549-4AEB-8468-FAE2585DE947}" type="presParOf" srcId="{915EEC5D-2F32-493F-92A6-E897A16A05E6}" destId="{3528C273-5D21-4782-9B12-423941D7A244}" srcOrd="1" destOrd="0" presId="urn:microsoft.com/office/officeart/2005/8/layout/hierarchy1"/>
    <dgm:cxn modelId="{74227EC9-CCFD-41D6-92DB-E3925CE9F603}" type="presParOf" srcId="{DB382CBB-602E-405F-9F9E-C30DA02D50D3}" destId="{BB5140BC-EC5C-45D5-A5C3-1DC7E3FA1961}" srcOrd="4" destOrd="0" presId="urn:microsoft.com/office/officeart/2005/8/layout/hierarchy1"/>
    <dgm:cxn modelId="{3E2898BC-71A3-40DD-BC53-0C37FBC02614}" type="presParOf" srcId="{DB382CBB-602E-405F-9F9E-C30DA02D50D3}" destId="{07719FC3-0A04-43EB-86CE-54754CD3F49E}" srcOrd="5" destOrd="0" presId="urn:microsoft.com/office/officeart/2005/8/layout/hierarchy1"/>
    <dgm:cxn modelId="{FE7A99B7-2786-4D8F-9190-84BF9D987333}" type="presParOf" srcId="{07719FC3-0A04-43EB-86CE-54754CD3F49E}" destId="{25D20F54-4443-4350-8CDD-DB3CDA5A9EF0}" srcOrd="0" destOrd="0" presId="urn:microsoft.com/office/officeart/2005/8/layout/hierarchy1"/>
    <dgm:cxn modelId="{2277EBB3-B4DF-4163-9644-15F38E6D51A6}" type="presParOf" srcId="{25D20F54-4443-4350-8CDD-DB3CDA5A9EF0}" destId="{0C4425EF-665A-4FD7-9321-F84C98251598}" srcOrd="0" destOrd="0" presId="urn:microsoft.com/office/officeart/2005/8/layout/hierarchy1"/>
    <dgm:cxn modelId="{25549032-303B-4501-851E-F3FFCB4494AA}" type="presParOf" srcId="{25D20F54-4443-4350-8CDD-DB3CDA5A9EF0}" destId="{92344986-7F63-4BA8-A422-7EE946DB7DB1}" srcOrd="1" destOrd="0" presId="urn:microsoft.com/office/officeart/2005/8/layout/hierarchy1"/>
    <dgm:cxn modelId="{F9F1E099-EC04-483F-B825-A2386E8DB437}" type="presParOf" srcId="{07719FC3-0A04-43EB-86CE-54754CD3F49E}" destId="{B40BE904-77A4-4BA1-AB87-BD8184982F7E}"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B5140BC-EC5C-45D5-A5C3-1DC7E3FA1961}">
      <dsp:nvSpPr>
        <dsp:cNvPr id="0" name=""/>
        <dsp:cNvSpPr/>
      </dsp:nvSpPr>
      <dsp:spPr>
        <a:xfrm>
          <a:off x="6841005" y="2462832"/>
          <a:ext cx="922715" cy="219564"/>
        </a:xfrm>
        <a:custGeom>
          <a:avLst/>
          <a:gdLst/>
          <a:ahLst/>
          <a:cxnLst/>
          <a:rect l="0" t="0" r="0" b="0"/>
          <a:pathLst>
            <a:path>
              <a:moveTo>
                <a:pt x="0" y="0"/>
              </a:moveTo>
              <a:lnTo>
                <a:pt x="0" y="149626"/>
              </a:lnTo>
              <a:lnTo>
                <a:pt x="922715" y="149626"/>
              </a:lnTo>
              <a:lnTo>
                <a:pt x="922715" y="2195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3082A9-987C-48C0-BFDE-828E4B21DF08}">
      <dsp:nvSpPr>
        <dsp:cNvPr id="0" name=""/>
        <dsp:cNvSpPr/>
      </dsp:nvSpPr>
      <dsp:spPr>
        <a:xfrm>
          <a:off x="6795285" y="2462832"/>
          <a:ext cx="91440" cy="219564"/>
        </a:xfrm>
        <a:custGeom>
          <a:avLst/>
          <a:gdLst/>
          <a:ahLst/>
          <a:cxnLst/>
          <a:rect l="0" t="0" r="0" b="0"/>
          <a:pathLst>
            <a:path>
              <a:moveTo>
                <a:pt x="45720" y="0"/>
              </a:moveTo>
              <a:lnTo>
                <a:pt x="45720" y="2195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930633-EE9D-4DFD-9F1B-1886C9DEF848}">
      <dsp:nvSpPr>
        <dsp:cNvPr id="0" name=""/>
        <dsp:cNvSpPr/>
      </dsp:nvSpPr>
      <dsp:spPr>
        <a:xfrm>
          <a:off x="5918289" y="2462832"/>
          <a:ext cx="922715" cy="219564"/>
        </a:xfrm>
        <a:custGeom>
          <a:avLst/>
          <a:gdLst/>
          <a:ahLst/>
          <a:cxnLst/>
          <a:rect l="0" t="0" r="0" b="0"/>
          <a:pathLst>
            <a:path>
              <a:moveTo>
                <a:pt x="922715" y="0"/>
              </a:moveTo>
              <a:lnTo>
                <a:pt x="922715" y="149626"/>
              </a:lnTo>
              <a:lnTo>
                <a:pt x="0" y="149626"/>
              </a:lnTo>
              <a:lnTo>
                <a:pt x="0" y="2195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49E339-A8FF-4CD2-8D56-683001DD8375}">
      <dsp:nvSpPr>
        <dsp:cNvPr id="0" name=""/>
        <dsp:cNvSpPr/>
      </dsp:nvSpPr>
      <dsp:spPr>
        <a:xfrm>
          <a:off x="4072858" y="1763875"/>
          <a:ext cx="2768147" cy="219564"/>
        </a:xfrm>
        <a:custGeom>
          <a:avLst/>
          <a:gdLst/>
          <a:ahLst/>
          <a:cxnLst/>
          <a:rect l="0" t="0" r="0" b="0"/>
          <a:pathLst>
            <a:path>
              <a:moveTo>
                <a:pt x="0" y="0"/>
              </a:moveTo>
              <a:lnTo>
                <a:pt x="0" y="149626"/>
              </a:lnTo>
              <a:lnTo>
                <a:pt x="2768147" y="149626"/>
              </a:lnTo>
              <a:lnTo>
                <a:pt x="2768147" y="2195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0E72ED-DFD1-40F5-99BE-6E746F3FBE5C}">
      <dsp:nvSpPr>
        <dsp:cNvPr id="0" name=""/>
        <dsp:cNvSpPr/>
      </dsp:nvSpPr>
      <dsp:spPr>
        <a:xfrm>
          <a:off x="4072858" y="2462832"/>
          <a:ext cx="922715" cy="219564"/>
        </a:xfrm>
        <a:custGeom>
          <a:avLst/>
          <a:gdLst/>
          <a:ahLst/>
          <a:cxnLst/>
          <a:rect l="0" t="0" r="0" b="0"/>
          <a:pathLst>
            <a:path>
              <a:moveTo>
                <a:pt x="0" y="0"/>
              </a:moveTo>
              <a:lnTo>
                <a:pt x="0" y="149626"/>
              </a:lnTo>
              <a:lnTo>
                <a:pt x="922715" y="149626"/>
              </a:lnTo>
              <a:lnTo>
                <a:pt x="922715" y="2195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5B226D-7A1D-4C19-965C-F6493C4C0985}">
      <dsp:nvSpPr>
        <dsp:cNvPr id="0" name=""/>
        <dsp:cNvSpPr/>
      </dsp:nvSpPr>
      <dsp:spPr>
        <a:xfrm>
          <a:off x="4027138" y="2462832"/>
          <a:ext cx="91440" cy="219564"/>
        </a:xfrm>
        <a:custGeom>
          <a:avLst/>
          <a:gdLst/>
          <a:ahLst/>
          <a:cxnLst/>
          <a:rect l="0" t="0" r="0" b="0"/>
          <a:pathLst>
            <a:path>
              <a:moveTo>
                <a:pt x="45720" y="0"/>
              </a:moveTo>
              <a:lnTo>
                <a:pt x="45720" y="2195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8515DE-91B0-429D-9C7D-2DDC8784A4B1}">
      <dsp:nvSpPr>
        <dsp:cNvPr id="0" name=""/>
        <dsp:cNvSpPr/>
      </dsp:nvSpPr>
      <dsp:spPr>
        <a:xfrm>
          <a:off x="3150142" y="2462832"/>
          <a:ext cx="922715" cy="219564"/>
        </a:xfrm>
        <a:custGeom>
          <a:avLst/>
          <a:gdLst/>
          <a:ahLst/>
          <a:cxnLst/>
          <a:rect l="0" t="0" r="0" b="0"/>
          <a:pathLst>
            <a:path>
              <a:moveTo>
                <a:pt x="922715" y="0"/>
              </a:moveTo>
              <a:lnTo>
                <a:pt x="922715" y="149626"/>
              </a:lnTo>
              <a:lnTo>
                <a:pt x="0" y="149626"/>
              </a:lnTo>
              <a:lnTo>
                <a:pt x="0" y="2195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784C2F-59CB-4A12-913D-211B9D06772F}">
      <dsp:nvSpPr>
        <dsp:cNvPr id="0" name=""/>
        <dsp:cNvSpPr/>
      </dsp:nvSpPr>
      <dsp:spPr>
        <a:xfrm>
          <a:off x="4027138" y="1763875"/>
          <a:ext cx="91440" cy="219564"/>
        </a:xfrm>
        <a:custGeom>
          <a:avLst/>
          <a:gdLst/>
          <a:ahLst/>
          <a:cxnLst/>
          <a:rect l="0" t="0" r="0" b="0"/>
          <a:pathLst>
            <a:path>
              <a:moveTo>
                <a:pt x="45720" y="0"/>
              </a:moveTo>
              <a:lnTo>
                <a:pt x="45720" y="2195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F4CEA2-84F9-42A9-8A7E-D198A82A52FC}">
      <dsp:nvSpPr>
        <dsp:cNvPr id="0" name=""/>
        <dsp:cNvSpPr/>
      </dsp:nvSpPr>
      <dsp:spPr>
        <a:xfrm>
          <a:off x="1304711" y="2462832"/>
          <a:ext cx="922715" cy="219564"/>
        </a:xfrm>
        <a:custGeom>
          <a:avLst/>
          <a:gdLst/>
          <a:ahLst/>
          <a:cxnLst/>
          <a:rect l="0" t="0" r="0" b="0"/>
          <a:pathLst>
            <a:path>
              <a:moveTo>
                <a:pt x="0" y="0"/>
              </a:moveTo>
              <a:lnTo>
                <a:pt x="0" y="149626"/>
              </a:lnTo>
              <a:lnTo>
                <a:pt x="922715" y="149626"/>
              </a:lnTo>
              <a:lnTo>
                <a:pt x="922715" y="2195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D906E3-7D84-4A58-8D67-4E5EE65C7396}">
      <dsp:nvSpPr>
        <dsp:cNvPr id="0" name=""/>
        <dsp:cNvSpPr/>
      </dsp:nvSpPr>
      <dsp:spPr>
        <a:xfrm>
          <a:off x="1258991" y="2462832"/>
          <a:ext cx="91440" cy="219564"/>
        </a:xfrm>
        <a:custGeom>
          <a:avLst/>
          <a:gdLst/>
          <a:ahLst/>
          <a:cxnLst/>
          <a:rect l="0" t="0" r="0" b="0"/>
          <a:pathLst>
            <a:path>
              <a:moveTo>
                <a:pt x="45720" y="0"/>
              </a:moveTo>
              <a:lnTo>
                <a:pt x="45720" y="2195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9D2CAA-8DCB-4DAE-89FD-EADBBD5D010A}">
      <dsp:nvSpPr>
        <dsp:cNvPr id="0" name=""/>
        <dsp:cNvSpPr/>
      </dsp:nvSpPr>
      <dsp:spPr>
        <a:xfrm>
          <a:off x="381995" y="2462832"/>
          <a:ext cx="922715" cy="219564"/>
        </a:xfrm>
        <a:custGeom>
          <a:avLst/>
          <a:gdLst/>
          <a:ahLst/>
          <a:cxnLst/>
          <a:rect l="0" t="0" r="0" b="0"/>
          <a:pathLst>
            <a:path>
              <a:moveTo>
                <a:pt x="922715" y="0"/>
              </a:moveTo>
              <a:lnTo>
                <a:pt x="922715" y="149626"/>
              </a:lnTo>
              <a:lnTo>
                <a:pt x="0" y="149626"/>
              </a:lnTo>
              <a:lnTo>
                <a:pt x="0" y="2195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2A99AB-C913-4ADA-909C-BDCCDDA6CCC6}">
      <dsp:nvSpPr>
        <dsp:cNvPr id="0" name=""/>
        <dsp:cNvSpPr/>
      </dsp:nvSpPr>
      <dsp:spPr>
        <a:xfrm>
          <a:off x="1304711" y="1763875"/>
          <a:ext cx="2768147" cy="219564"/>
        </a:xfrm>
        <a:custGeom>
          <a:avLst/>
          <a:gdLst/>
          <a:ahLst/>
          <a:cxnLst/>
          <a:rect l="0" t="0" r="0" b="0"/>
          <a:pathLst>
            <a:path>
              <a:moveTo>
                <a:pt x="2768147" y="0"/>
              </a:moveTo>
              <a:lnTo>
                <a:pt x="2768147" y="149626"/>
              </a:lnTo>
              <a:lnTo>
                <a:pt x="0" y="149626"/>
              </a:lnTo>
              <a:lnTo>
                <a:pt x="0" y="2195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E4BFAD-9B29-4853-84FB-F5E4FD6C1A67}">
      <dsp:nvSpPr>
        <dsp:cNvPr id="0" name=""/>
        <dsp:cNvSpPr/>
      </dsp:nvSpPr>
      <dsp:spPr>
        <a:xfrm>
          <a:off x="3695383" y="1284482"/>
          <a:ext cx="754949" cy="4793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B6E3D4-967B-4868-A8E8-1685126A5114}">
      <dsp:nvSpPr>
        <dsp:cNvPr id="0" name=""/>
        <dsp:cNvSpPr/>
      </dsp:nvSpPr>
      <dsp:spPr>
        <a:xfrm>
          <a:off x="3779266" y="1364171"/>
          <a:ext cx="754949" cy="47939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Pollution in the Environment</a:t>
          </a:r>
          <a:endParaRPr lang="en-US" sz="800" kern="1200" dirty="0"/>
        </a:p>
      </dsp:txBody>
      <dsp:txXfrm>
        <a:off x="3779266" y="1364171"/>
        <a:ext cx="754949" cy="479392"/>
      </dsp:txXfrm>
    </dsp:sp>
    <dsp:sp modelId="{FEA678D9-F2D8-4AC8-B514-B7E4AC19F08B}">
      <dsp:nvSpPr>
        <dsp:cNvPr id="0" name=""/>
        <dsp:cNvSpPr/>
      </dsp:nvSpPr>
      <dsp:spPr>
        <a:xfrm>
          <a:off x="927236" y="1983440"/>
          <a:ext cx="754949" cy="4793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40F6CF-174B-43CB-B2F4-15BBF63A4A42}">
      <dsp:nvSpPr>
        <dsp:cNvPr id="0" name=""/>
        <dsp:cNvSpPr/>
      </dsp:nvSpPr>
      <dsp:spPr>
        <a:xfrm>
          <a:off x="1011119" y="2063129"/>
          <a:ext cx="754949" cy="47939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Land</a:t>
          </a:r>
          <a:endParaRPr lang="en-US" sz="800" kern="1200" dirty="0"/>
        </a:p>
      </dsp:txBody>
      <dsp:txXfrm>
        <a:off x="1011119" y="2063129"/>
        <a:ext cx="754949" cy="479392"/>
      </dsp:txXfrm>
    </dsp:sp>
    <dsp:sp modelId="{2D9F20C9-CB99-49ED-8158-2F9258F39AA0}">
      <dsp:nvSpPr>
        <dsp:cNvPr id="0" name=""/>
        <dsp:cNvSpPr/>
      </dsp:nvSpPr>
      <dsp:spPr>
        <a:xfrm>
          <a:off x="4520" y="2682397"/>
          <a:ext cx="754949" cy="4793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582D08-37C3-464A-9C1D-8569D7301D73}">
      <dsp:nvSpPr>
        <dsp:cNvPr id="0" name=""/>
        <dsp:cNvSpPr/>
      </dsp:nvSpPr>
      <dsp:spPr>
        <a:xfrm>
          <a:off x="88403" y="2762086"/>
          <a:ext cx="754949" cy="479392"/>
        </a:xfrm>
        <a:prstGeom prst="roundRect">
          <a:avLst>
            <a:gd name="adj" fmla="val 10000"/>
          </a:avLst>
        </a:prstGeom>
        <a:solidFill>
          <a:schemeClr val="lt1">
            <a:alpha val="90000"/>
            <a:hueOff val="0"/>
            <a:satOff val="0"/>
            <a:lumOff val="0"/>
            <a:alphaOff val="0"/>
          </a:scheme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Causes</a:t>
          </a:r>
          <a:endParaRPr lang="en-US" sz="800" kern="1200" dirty="0"/>
        </a:p>
      </dsp:txBody>
      <dsp:txXfrm>
        <a:off x="88403" y="2762086"/>
        <a:ext cx="754949" cy="479392"/>
      </dsp:txXfrm>
    </dsp:sp>
    <dsp:sp modelId="{8106B43C-7947-4B49-8FB5-37B3092DF8C4}">
      <dsp:nvSpPr>
        <dsp:cNvPr id="0" name=""/>
        <dsp:cNvSpPr/>
      </dsp:nvSpPr>
      <dsp:spPr>
        <a:xfrm>
          <a:off x="927236" y="2682397"/>
          <a:ext cx="754949" cy="4793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750E49-FFFD-4820-955D-7CBAC64013CF}">
      <dsp:nvSpPr>
        <dsp:cNvPr id="0" name=""/>
        <dsp:cNvSpPr/>
      </dsp:nvSpPr>
      <dsp:spPr>
        <a:xfrm>
          <a:off x="1011119" y="2762086"/>
          <a:ext cx="754949" cy="479392"/>
        </a:xfrm>
        <a:prstGeom prst="roundRect">
          <a:avLst>
            <a:gd name="adj" fmla="val 10000"/>
          </a:avLst>
        </a:prstGeom>
        <a:solidFill>
          <a:schemeClr val="lt1">
            <a:alpha val="90000"/>
            <a:hueOff val="0"/>
            <a:satOff val="0"/>
            <a:lumOff val="0"/>
            <a:alphaOff val="0"/>
          </a:schemeClr>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Effects</a:t>
          </a:r>
          <a:endParaRPr lang="en-US" sz="800" kern="1200" dirty="0"/>
        </a:p>
      </dsp:txBody>
      <dsp:txXfrm>
        <a:off x="1011119" y="2762086"/>
        <a:ext cx="754949" cy="479392"/>
      </dsp:txXfrm>
    </dsp:sp>
    <dsp:sp modelId="{4CD14D9A-AAC3-491F-BF3A-F79EB7EE4A98}">
      <dsp:nvSpPr>
        <dsp:cNvPr id="0" name=""/>
        <dsp:cNvSpPr/>
      </dsp:nvSpPr>
      <dsp:spPr>
        <a:xfrm>
          <a:off x="1849952" y="2682397"/>
          <a:ext cx="754949" cy="4793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D1FB97-2DF8-4457-A180-306F0FFC3D4B}">
      <dsp:nvSpPr>
        <dsp:cNvPr id="0" name=""/>
        <dsp:cNvSpPr/>
      </dsp:nvSpPr>
      <dsp:spPr>
        <a:xfrm>
          <a:off x="1933835" y="2762086"/>
          <a:ext cx="754949" cy="479392"/>
        </a:xfrm>
        <a:prstGeom prst="roundRect">
          <a:avLst>
            <a:gd name="adj" fmla="val 10000"/>
          </a:avLst>
        </a:prstGeom>
        <a:solidFill>
          <a:srgbClr val="FFFF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What can we do?</a:t>
          </a:r>
          <a:endParaRPr lang="en-US" sz="800" kern="1200" dirty="0"/>
        </a:p>
      </dsp:txBody>
      <dsp:txXfrm>
        <a:off x="1933835" y="2762086"/>
        <a:ext cx="754949" cy="479392"/>
      </dsp:txXfrm>
    </dsp:sp>
    <dsp:sp modelId="{52363645-3FB1-45A1-86E0-850BA77AA02F}">
      <dsp:nvSpPr>
        <dsp:cNvPr id="0" name=""/>
        <dsp:cNvSpPr/>
      </dsp:nvSpPr>
      <dsp:spPr>
        <a:xfrm>
          <a:off x="3695383" y="1983440"/>
          <a:ext cx="754949" cy="4793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791463-150E-4C79-8B7D-A0F4E778A40F}">
      <dsp:nvSpPr>
        <dsp:cNvPr id="0" name=""/>
        <dsp:cNvSpPr/>
      </dsp:nvSpPr>
      <dsp:spPr>
        <a:xfrm>
          <a:off x="3779266" y="2063129"/>
          <a:ext cx="754949" cy="47939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Air</a:t>
          </a:r>
          <a:endParaRPr lang="en-US" sz="800" kern="1200" dirty="0"/>
        </a:p>
      </dsp:txBody>
      <dsp:txXfrm>
        <a:off x="3779266" y="2063129"/>
        <a:ext cx="754949" cy="479392"/>
      </dsp:txXfrm>
    </dsp:sp>
    <dsp:sp modelId="{4F978842-EBEC-4C16-9B8D-6A3A68AAB439}">
      <dsp:nvSpPr>
        <dsp:cNvPr id="0" name=""/>
        <dsp:cNvSpPr/>
      </dsp:nvSpPr>
      <dsp:spPr>
        <a:xfrm>
          <a:off x="2772667" y="2682397"/>
          <a:ext cx="754949" cy="4793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F7D5D6-63E6-42C5-840B-3AB32A9225D5}">
      <dsp:nvSpPr>
        <dsp:cNvPr id="0" name=""/>
        <dsp:cNvSpPr/>
      </dsp:nvSpPr>
      <dsp:spPr>
        <a:xfrm>
          <a:off x="2856551" y="2762086"/>
          <a:ext cx="754949" cy="479392"/>
        </a:xfrm>
        <a:prstGeom prst="roundRect">
          <a:avLst>
            <a:gd name="adj" fmla="val 10000"/>
          </a:avLst>
        </a:prstGeom>
        <a:solidFill>
          <a:schemeClr val="lt1">
            <a:alpha val="90000"/>
            <a:hueOff val="0"/>
            <a:satOff val="0"/>
            <a:lumOff val="0"/>
            <a:alphaOff val="0"/>
          </a:scheme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Causes</a:t>
          </a:r>
          <a:endParaRPr lang="en-US" sz="800" kern="1200" dirty="0"/>
        </a:p>
      </dsp:txBody>
      <dsp:txXfrm>
        <a:off x="2856551" y="2762086"/>
        <a:ext cx="754949" cy="479392"/>
      </dsp:txXfrm>
    </dsp:sp>
    <dsp:sp modelId="{D2E62FCC-302A-450C-81B1-15A6DD5A35FA}">
      <dsp:nvSpPr>
        <dsp:cNvPr id="0" name=""/>
        <dsp:cNvSpPr/>
      </dsp:nvSpPr>
      <dsp:spPr>
        <a:xfrm>
          <a:off x="3695383" y="2682397"/>
          <a:ext cx="754949" cy="4793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CA5A55-2731-427F-81DA-629B32228A19}">
      <dsp:nvSpPr>
        <dsp:cNvPr id="0" name=""/>
        <dsp:cNvSpPr/>
      </dsp:nvSpPr>
      <dsp:spPr>
        <a:xfrm>
          <a:off x="3779266" y="2762086"/>
          <a:ext cx="754949" cy="479392"/>
        </a:xfrm>
        <a:prstGeom prst="roundRect">
          <a:avLst>
            <a:gd name="adj" fmla="val 10000"/>
          </a:avLst>
        </a:prstGeom>
        <a:solidFill>
          <a:schemeClr val="lt1">
            <a:alpha val="90000"/>
            <a:hueOff val="0"/>
            <a:satOff val="0"/>
            <a:lumOff val="0"/>
            <a:alphaOff val="0"/>
          </a:schemeClr>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Effects</a:t>
          </a:r>
          <a:endParaRPr lang="en-US" sz="800" kern="1200" dirty="0"/>
        </a:p>
      </dsp:txBody>
      <dsp:txXfrm>
        <a:off x="3779266" y="2762086"/>
        <a:ext cx="754949" cy="479392"/>
      </dsp:txXfrm>
    </dsp:sp>
    <dsp:sp modelId="{49B78CDE-D739-4AA0-B45E-8A0ADDD9F791}">
      <dsp:nvSpPr>
        <dsp:cNvPr id="0" name=""/>
        <dsp:cNvSpPr/>
      </dsp:nvSpPr>
      <dsp:spPr>
        <a:xfrm>
          <a:off x="4618099" y="2682397"/>
          <a:ext cx="754949" cy="4793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9B0061-EFF5-4692-AB14-E6BF605926B6}">
      <dsp:nvSpPr>
        <dsp:cNvPr id="0" name=""/>
        <dsp:cNvSpPr/>
      </dsp:nvSpPr>
      <dsp:spPr>
        <a:xfrm>
          <a:off x="4701982" y="2762086"/>
          <a:ext cx="754949" cy="479392"/>
        </a:xfrm>
        <a:prstGeom prst="roundRect">
          <a:avLst>
            <a:gd name="adj" fmla="val 10000"/>
          </a:avLst>
        </a:prstGeom>
        <a:solidFill>
          <a:srgbClr val="FFFF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What can we do?</a:t>
          </a:r>
          <a:endParaRPr lang="en-US" sz="800" kern="1200" dirty="0"/>
        </a:p>
      </dsp:txBody>
      <dsp:txXfrm>
        <a:off x="4701982" y="2762086"/>
        <a:ext cx="754949" cy="479392"/>
      </dsp:txXfrm>
    </dsp:sp>
    <dsp:sp modelId="{65D35490-6A43-4398-8EE5-7CA249597672}">
      <dsp:nvSpPr>
        <dsp:cNvPr id="0" name=""/>
        <dsp:cNvSpPr/>
      </dsp:nvSpPr>
      <dsp:spPr>
        <a:xfrm>
          <a:off x="6463531" y="1983440"/>
          <a:ext cx="754949" cy="4793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BCCAB2-0092-4F4A-8350-0A825AF5B8D5}">
      <dsp:nvSpPr>
        <dsp:cNvPr id="0" name=""/>
        <dsp:cNvSpPr/>
      </dsp:nvSpPr>
      <dsp:spPr>
        <a:xfrm>
          <a:off x="6547414" y="2063129"/>
          <a:ext cx="754949" cy="47939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Water</a:t>
          </a:r>
          <a:endParaRPr lang="en-US" sz="800" kern="1200" dirty="0"/>
        </a:p>
      </dsp:txBody>
      <dsp:txXfrm>
        <a:off x="6547414" y="2063129"/>
        <a:ext cx="754949" cy="479392"/>
      </dsp:txXfrm>
    </dsp:sp>
    <dsp:sp modelId="{77CCCC9B-7461-47DC-9AFB-EBCA0BD8A88F}">
      <dsp:nvSpPr>
        <dsp:cNvPr id="0" name=""/>
        <dsp:cNvSpPr/>
      </dsp:nvSpPr>
      <dsp:spPr>
        <a:xfrm>
          <a:off x="5540815" y="2682397"/>
          <a:ext cx="754949" cy="4793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9CF744-18D9-45F9-9BC6-11A6154713D6}">
      <dsp:nvSpPr>
        <dsp:cNvPr id="0" name=""/>
        <dsp:cNvSpPr/>
      </dsp:nvSpPr>
      <dsp:spPr>
        <a:xfrm>
          <a:off x="5624698" y="2762086"/>
          <a:ext cx="754949" cy="479392"/>
        </a:xfrm>
        <a:prstGeom prst="roundRect">
          <a:avLst>
            <a:gd name="adj" fmla="val 10000"/>
          </a:avLst>
        </a:prstGeom>
        <a:solidFill>
          <a:schemeClr val="lt1">
            <a:alpha val="90000"/>
            <a:hueOff val="0"/>
            <a:satOff val="0"/>
            <a:lumOff val="0"/>
            <a:alphaOff val="0"/>
          </a:schemeClr>
        </a:solidFill>
        <a:ln w="25400" cap="flat" cmpd="sng" algn="ctr">
          <a:solidFill>
            <a:srgbClr val="00B050"/>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Causes</a:t>
          </a:r>
          <a:endParaRPr lang="en-US" sz="800" kern="1200" dirty="0"/>
        </a:p>
      </dsp:txBody>
      <dsp:txXfrm>
        <a:off x="5624698" y="2762086"/>
        <a:ext cx="754949" cy="479392"/>
      </dsp:txXfrm>
    </dsp:sp>
    <dsp:sp modelId="{4BD54501-9EE8-44A2-9B9B-4E6B199A0F65}">
      <dsp:nvSpPr>
        <dsp:cNvPr id="0" name=""/>
        <dsp:cNvSpPr/>
      </dsp:nvSpPr>
      <dsp:spPr>
        <a:xfrm>
          <a:off x="6463531" y="2682397"/>
          <a:ext cx="754949" cy="4793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B877CA-3857-426C-B4CB-173F07EB1DC3}">
      <dsp:nvSpPr>
        <dsp:cNvPr id="0" name=""/>
        <dsp:cNvSpPr/>
      </dsp:nvSpPr>
      <dsp:spPr>
        <a:xfrm>
          <a:off x="6547414" y="2762086"/>
          <a:ext cx="754949" cy="479392"/>
        </a:xfrm>
        <a:prstGeom prst="roundRect">
          <a:avLst>
            <a:gd name="adj" fmla="val 10000"/>
          </a:avLst>
        </a:prstGeom>
        <a:solidFill>
          <a:schemeClr val="lt1">
            <a:alpha val="90000"/>
            <a:hueOff val="0"/>
            <a:satOff val="0"/>
            <a:lumOff val="0"/>
            <a:alphaOff val="0"/>
          </a:schemeClr>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Effects</a:t>
          </a:r>
          <a:endParaRPr lang="en-US" sz="800" kern="1200" dirty="0"/>
        </a:p>
      </dsp:txBody>
      <dsp:txXfrm>
        <a:off x="6547414" y="2762086"/>
        <a:ext cx="754949" cy="479392"/>
      </dsp:txXfrm>
    </dsp:sp>
    <dsp:sp modelId="{0C4425EF-665A-4FD7-9321-F84C98251598}">
      <dsp:nvSpPr>
        <dsp:cNvPr id="0" name=""/>
        <dsp:cNvSpPr/>
      </dsp:nvSpPr>
      <dsp:spPr>
        <a:xfrm>
          <a:off x="7386246" y="2682397"/>
          <a:ext cx="754949" cy="47939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344986-7F63-4BA8-A422-7EE946DB7DB1}">
      <dsp:nvSpPr>
        <dsp:cNvPr id="0" name=""/>
        <dsp:cNvSpPr/>
      </dsp:nvSpPr>
      <dsp:spPr>
        <a:xfrm>
          <a:off x="7470130" y="2762086"/>
          <a:ext cx="754949" cy="479392"/>
        </a:xfrm>
        <a:prstGeom prst="roundRect">
          <a:avLst>
            <a:gd name="adj" fmla="val 10000"/>
          </a:avLst>
        </a:prstGeom>
        <a:solidFill>
          <a:srgbClr val="FFFF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What can we do?</a:t>
          </a:r>
          <a:endParaRPr lang="en-US" sz="800" kern="1200" dirty="0"/>
        </a:p>
      </dsp:txBody>
      <dsp:txXfrm>
        <a:off x="7470130" y="2762086"/>
        <a:ext cx="754949" cy="47939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11" Type="http://schemas.microsoft.com/office/2006/relationships/legacyDiagramText" Target="legacyDiagramText11.bin"/><Relationship Id="rId5" Type="http://schemas.microsoft.com/office/2006/relationships/legacyDiagramText" Target="legacyDiagramText5.bin"/><Relationship Id="rId10" Type="http://schemas.microsoft.com/office/2006/relationships/legacyDiagramText" Target="legacyDiagramText10.bin"/><Relationship Id="rId4" Type="http://schemas.microsoft.com/office/2006/relationships/legacyDiagramText" Target="legacyDiagramText4.bin"/><Relationship Id="rId9" Type="http://schemas.microsoft.com/office/2006/relationships/legacyDiagramText" Target="legacyDiagramText9.bin"/></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C3EB1EE-23CB-4350-9FB6-EA0C0C264FD8}" type="datetimeFigureOut">
              <a:rPr lang="en-US" smtClean="0"/>
              <a:pPr/>
              <a:t>5/14/2012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BC110B6-D66C-475C-A375-4EE41FD13CD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3EB1EE-23CB-4350-9FB6-EA0C0C264FD8}" type="datetimeFigureOut">
              <a:rPr lang="en-US" smtClean="0"/>
              <a:pPr/>
              <a:t>5/14/2012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C110B6-D66C-475C-A375-4EE41FD13CD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3EB1EE-23CB-4350-9FB6-EA0C0C264FD8}" type="datetimeFigureOut">
              <a:rPr lang="en-US" smtClean="0"/>
              <a:pPr/>
              <a:t>5/14/2012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C110B6-D66C-475C-A375-4EE41FD13CD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3EB1EE-23CB-4350-9FB6-EA0C0C264FD8}" type="datetimeFigureOut">
              <a:rPr lang="en-US" smtClean="0"/>
              <a:pPr/>
              <a:t>5/14/2012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C110B6-D66C-475C-A375-4EE41FD13CD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C3EB1EE-23CB-4350-9FB6-EA0C0C264FD8}" type="datetimeFigureOut">
              <a:rPr lang="en-US" smtClean="0"/>
              <a:pPr/>
              <a:t>5/14/2012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BC110B6-D66C-475C-A375-4EE41FD13CD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C3EB1EE-23CB-4350-9FB6-EA0C0C264FD8}" type="datetimeFigureOut">
              <a:rPr lang="en-US" smtClean="0"/>
              <a:pPr/>
              <a:t>5/14/2012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BC110B6-D66C-475C-A375-4EE41FD13CD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C3EB1EE-23CB-4350-9FB6-EA0C0C264FD8}" type="datetimeFigureOut">
              <a:rPr lang="en-US" smtClean="0"/>
              <a:pPr/>
              <a:t>5/14/2012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BC110B6-D66C-475C-A375-4EE41FD13CD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C3EB1EE-23CB-4350-9FB6-EA0C0C264FD8}" type="datetimeFigureOut">
              <a:rPr lang="en-US" smtClean="0"/>
              <a:pPr/>
              <a:t>5/14/2012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BC110B6-D66C-475C-A375-4EE41FD13CD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C3EB1EE-23CB-4350-9FB6-EA0C0C264FD8}" type="datetimeFigureOut">
              <a:rPr lang="en-US" smtClean="0"/>
              <a:pPr/>
              <a:t>5/14/2012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BC110B6-D66C-475C-A375-4EE41FD13C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C3EB1EE-23CB-4350-9FB6-EA0C0C264FD8}" type="datetimeFigureOut">
              <a:rPr lang="en-US" smtClean="0"/>
              <a:pPr/>
              <a:t>5/14/2012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BC110B6-D66C-475C-A375-4EE41FD13CD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C3EB1EE-23CB-4350-9FB6-EA0C0C264FD8}" type="datetimeFigureOut">
              <a:rPr lang="en-US" smtClean="0"/>
              <a:pPr/>
              <a:t>5/14/2012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BC110B6-D66C-475C-A375-4EE41FD13CD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C3EB1EE-23CB-4350-9FB6-EA0C0C264FD8}" type="datetimeFigureOut">
              <a:rPr lang="en-US" smtClean="0"/>
              <a:pPr/>
              <a:t>5/14/2012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BC110B6-D66C-475C-A375-4EE41FD13C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mdk12.org/instruction/curriculum/mathematics/standard4/grade3.html"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adedmon\AppData\Local\Microsoft\Windows\Temporary Internet Files\Content.IE5\B7CE83ZO\MC900383952[1].wmf"/>
          <p:cNvPicPr>
            <a:picLocks noChangeAspect="1" noChangeArrowheads="1"/>
          </p:cNvPicPr>
          <p:nvPr/>
        </p:nvPicPr>
        <p:blipFill>
          <a:blip r:embed="rId2" cstate="print"/>
          <a:srcRect/>
          <a:stretch>
            <a:fillRect/>
          </a:stretch>
        </p:blipFill>
        <p:spPr bwMode="auto">
          <a:xfrm>
            <a:off x="381000" y="609600"/>
            <a:ext cx="2822856" cy="3124200"/>
          </a:xfrm>
          <a:prstGeom prst="rect">
            <a:avLst/>
          </a:prstGeom>
          <a:noFill/>
        </p:spPr>
      </p:pic>
      <p:sp>
        <p:nvSpPr>
          <p:cNvPr id="2" name="Title 1"/>
          <p:cNvSpPr>
            <a:spLocks noGrp="1"/>
          </p:cNvSpPr>
          <p:nvPr>
            <p:ph type="ctrTitle"/>
          </p:nvPr>
        </p:nvSpPr>
        <p:spPr/>
        <p:txBody>
          <a:bodyPr/>
          <a:lstStyle/>
          <a:p>
            <a:r>
              <a:rPr lang="en-US" dirty="0" smtClean="0"/>
              <a:t>Pollution and Our Neighborhood</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Sarah </a:t>
            </a:r>
            <a:r>
              <a:rPr lang="en-US" dirty="0" err="1" smtClean="0"/>
              <a:t>Dedmon</a:t>
            </a:r>
            <a:r>
              <a:rPr lang="en-US" dirty="0" smtClean="0"/>
              <a:t> and  Amanda Robison</a:t>
            </a:r>
          </a:p>
          <a:p>
            <a:r>
              <a:rPr lang="en-US" dirty="0" smtClean="0"/>
              <a:t>First and Third Grade</a:t>
            </a:r>
          </a:p>
          <a:p>
            <a:r>
              <a:rPr lang="en-US" dirty="0" smtClean="0"/>
              <a:t>Barclay Elementary/ Middle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dirty="0" smtClean="0"/>
              <a:t>Songs about pollution</a:t>
            </a:r>
          </a:p>
          <a:p>
            <a:r>
              <a:rPr lang="en-US" dirty="0" smtClean="0"/>
              <a:t>Students will write a new ending for The </a:t>
            </a:r>
            <a:r>
              <a:rPr lang="en-US" dirty="0" err="1" smtClean="0"/>
              <a:t>Lorax</a:t>
            </a:r>
            <a:r>
              <a:rPr lang="en-US" dirty="0" smtClean="0"/>
              <a:t> with their book buddies about what will happen if the boy and the </a:t>
            </a:r>
            <a:r>
              <a:rPr lang="en-US" dirty="0" err="1" smtClean="0"/>
              <a:t>Onceler</a:t>
            </a:r>
            <a:r>
              <a:rPr lang="en-US" dirty="0" smtClean="0"/>
              <a:t> planted the </a:t>
            </a:r>
            <a:r>
              <a:rPr lang="en-US" dirty="0" err="1" smtClean="0"/>
              <a:t>Truffula</a:t>
            </a:r>
            <a:r>
              <a:rPr lang="en-US" dirty="0" smtClean="0"/>
              <a:t> seed</a:t>
            </a:r>
          </a:p>
          <a:p>
            <a:r>
              <a:rPr lang="en-US" dirty="0" smtClean="0"/>
              <a:t>On a neighborhood walk students will be “Pollution Detectives” and identify evidence of pollution using their eyes and flip cameras.</a:t>
            </a:r>
          </a:p>
          <a:p>
            <a:r>
              <a:rPr lang="en-US" dirty="0" err="1" smtClean="0"/>
              <a:t>Rewatch</a:t>
            </a:r>
            <a:r>
              <a:rPr lang="en-US" dirty="0" smtClean="0"/>
              <a:t> the footage and make a list of the</a:t>
            </a:r>
          </a:p>
          <a:p>
            <a:pPr>
              <a:buNone/>
            </a:pPr>
            <a:r>
              <a:rPr lang="en-US" dirty="0" smtClean="0"/>
              <a:t> types of pollution as well as causes and effects of</a:t>
            </a:r>
          </a:p>
          <a:p>
            <a:pPr>
              <a:buNone/>
            </a:pPr>
            <a:r>
              <a:rPr lang="en-US" dirty="0" smtClean="0"/>
              <a:t> it using visible thinking routine, “I see, I think,</a:t>
            </a:r>
          </a:p>
          <a:p>
            <a:pPr>
              <a:buNone/>
            </a:pPr>
            <a:r>
              <a:rPr lang="en-US" dirty="0" smtClean="0"/>
              <a:t> I wonder…”</a:t>
            </a:r>
          </a:p>
          <a:p>
            <a:r>
              <a:rPr lang="en-US" dirty="0" smtClean="0"/>
              <a:t>Use the list to create a plan to address the</a:t>
            </a:r>
          </a:p>
          <a:p>
            <a:pPr>
              <a:buNone/>
            </a:pPr>
            <a:r>
              <a:rPr lang="en-US" dirty="0" smtClean="0"/>
              <a:t> pollution</a:t>
            </a:r>
          </a:p>
          <a:p>
            <a:r>
              <a:rPr lang="en-US" dirty="0" smtClean="0"/>
              <a:t>Implement the plan by creating signs for yards,</a:t>
            </a:r>
          </a:p>
          <a:p>
            <a:pPr>
              <a:buNone/>
            </a:pPr>
            <a:r>
              <a:rPr lang="en-US" dirty="0" smtClean="0"/>
              <a:t> picking up trash, etc</a:t>
            </a:r>
          </a:p>
          <a:p>
            <a:r>
              <a:rPr lang="en-US" dirty="0" smtClean="0"/>
              <a:t>On a walk, collect litter and sort upon return to </a:t>
            </a:r>
          </a:p>
          <a:p>
            <a:pPr>
              <a:buNone/>
            </a:pPr>
            <a:r>
              <a:rPr lang="en-US" dirty="0" smtClean="0"/>
              <a:t>school. Class will complete a “litter tally” and discuss</a:t>
            </a:r>
          </a:p>
          <a:p>
            <a:pPr>
              <a:buNone/>
            </a:pPr>
            <a:r>
              <a:rPr lang="en-US" dirty="0" smtClean="0"/>
              <a:t> the results and share with other classes</a:t>
            </a:r>
          </a:p>
          <a:p>
            <a:r>
              <a:rPr lang="en-US" dirty="0" smtClean="0"/>
              <a:t>Repeated rehearsals of how </a:t>
            </a:r>
            <a:r>
              <a:rPr lang="en-US" dirty="0" smtClean="0"/>
              <a:t>to observe and record</a:t>
            </a:r>
            <a:endParaRPr lang="en-US" dirty="0" smtClean="0"/>
          </a:p>
          <a:p>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smtClean="0"/>
              <a:t>Brain Target 4: Mastery and Procedural </a:t>
            </a:r>
            <a:r>
              <a:rPr lang="en-US" dirty="0" smtClean="0"/>
              <a:t>Knowledge-1</a:t>
            </a:r>
            <a:r>
              <a:rPr lang="en-US" baseline="30000" dirty="0" smtClean="0"/>
              <a:t>st</a:t>
            </a:r>
            <a:r>
              <a:rPr lang="en-US" dirty="0" smtClean="0"/>
              <a:t> Grade</a:t>
            </a:r>
            <a:endParaRPr lang="en-US" dirty="0"/>
          </a:p>
        </p:txBody>
      </p:sp>
      <p:pic>
        <p:nvPicPr>
          <p:cNvPr id="3077" name="Picture 5" descr="C:\Users\sadedmon\AppData\Local\Microsoft\Windows\Temporary Internet Files\Content.IE5\QTJTQ88I\MC900355945[1].wmf"/>
          <p:cNvPicPr>
            <a:picLocks noChangeAspect="1" noChangeArrowheads="1"/>
          </p:cNvPicPr>
          <p:nvPr/>
        </p:nvPicPr>
        <p:blipFill>
          <a:blip r:embed="rId2" cstate="print"/>
          <a:srcRect/>
          <a:stretch>
            <a:fillRect/>
          </a:stretch>
        </p:blipFill>
        <p:spPr bwMode="auto">
          <a:xfrm>
            <a:off x="6172200" y="2971800"/>
            <a:ext cx="2481986" cy="369783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fade">
                                      <p:cBhvr>
                                        <p:cTn id="7" dur="20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nSpc>
                <a:spcPct val="80000"/>
              </a:lnSpc>
              <a:defRPr/>
            </a:pPr>
            <a:r>
              <a:rPr lang="en-US" sz="2800" dirty="0" smtClean="0"/>
              <a:t>Students will explore their environment by being an environmental </a:t>
            </a:r>
            <a:r>
              <a:rPr lang="en-US" sz="2800" dirty="0" smtClean="0"/>
              <a:t>detective </a:t>
            </a:r>
            <a:r>
              <a:rPr lang="en-US" sz="2800" dirty="0" smtClean="0"/>
              <a:t>for the day and taking notes about their surrounding. They will share their findings with the class and discuss reasonable solutions to clean and protect their environment.</a:t>
            </a:r>
          </a:p>
          <a:p>
            <a:pPr>
              <a:lnSpc>
                <a:spcPct val="80000"/>
              </a:lnSpc>
              <a:defRPr/>
            </a:pPr>
            <a:r>
              <a:rPr lang="en-US" sz="2800" dirty="0" smtClean="0"/>
              <a:t>Students will create a brochure for protecting oceans, air and land. In the brochure students will show pictures and write why it is important to protect our natural resources.</a:t>
            </a:r>
          </a:p>
          <a:p>
            <a:pPr>
              <a:lnSpc>
                <a:spcPct val="80000"/>
              </a:lnSpc>
              <a:defRPr/>
            </a:pPr>
            <a:r>
              <a:rPr lang="en-US" sz="2800" dirty="0" smtClean="0"/>
              <a:t>Students will create a poster to promote reduce, reuse and recycle.</a:t>
            </a:r>
          </a:p>
          <a:p>
            <a:pPr>
              <a:lnSpc>
                <a:spcPct val="80000"/>
              </a:lnSpc>
              <a:defRPr/>
            </a:pPr>
            <a:r>
              <a:rPr lang="en-US" sz="2800" dirty="0" smtClean="0"/>
              <a:t>Students will create a classroom mural showing a clean environment vs. polluted environment.</a:t>
            </a:r>
          </a:p>
          <a:p>
            <a:pPr>
              <a:lnSpc>
                <a:spcPct val="80000"/>
              </a:lnSpc>
              <a:defRPr/>
            </a:pPr>
            <a:r>
              <a:rPr lang="en-US" sz="2800" dirty="0" smtClean="0"/>
              <a:t>Students will read The </a:t>
            </a:r>
            <a:r>
              <a:rPr lang="en-US" sz="2800" dirty="0" err="1" smtClean="0"/>
              <a:t>Lorax</a:t>
            </a:r>
            <a:r>
              <a:rPr lang="en-US" sz="2800" dirty="0" smtClean="0"/>
              <a:t> and create their own version or ending to the story.</a:t>
            </a:r>
          </a:p>
          <a:p>
            <a:endParaRPr lang="en-US" dirty="0"/>
          </a:p>
        </p:txBody>
      </p:sp>
      <p:sp>
        <p:nvSpPr>
          <p:cNvPr id="3" name="Title 2"/>
          <p:cNvSpPr>
            <a:spLocks noGrp="1"/>
          </p:cNvSpPr>
          <p:nvPr>
            <p:ph type="title"/>
          </p:nvPr>
        </p:nvSpPr>
        <p:spPr/>
        <p:txBody>
          <a:bodyPr>
            <a:noAutofit/>
          </a:bodyPr>
          <a:lstStyle/>
          <a:p>
            <a:r>
              <a:rPr lang="en-US" sz="3600" dirty="0" smtClean="0"/>
              <a:t>Brain Target 4 : Mastery/ Procedural </a:t>
            </a:r>
            <a:r>
              <a:rPr lang="en-US" sz="3600" dirty="0" smtClean="0"/>
              <a:t>Knowledge-3</a:t>
            </a:r>
            <a:r>
              <a:rPr lang="en-US" sz="3600" baseline="30000" dirty="0" smtClean="0"/>
              <a:t>rd</a:t>
            </a:r>
            <a:r>
              <a:rPr lang="en-US" sz="3600" dirty="0" smtClean="0"/>
              <a:t> Grade</a:t>
            </a:r>
            <a:endParaRPr lang="en-US"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55000" lnSpcReduction="20000"/>
          </a:bodyPr>
          <a:lstStyle/>
          <a:p>
            <a:r>
              <a:rPr lang="en-US" dirty="0" smtClean="0"/>
              <a:t>To demonstrate the effects of litter,  class will use a terrarium to bury an apple, a glass bottle, a can, and a plastic bottle for one week. The class will dig them up and see that the manmade materials do not decompose in the earth.</a:t>
            </a:r>
            <a:endParaRPr lang="en-US" smtClean="0"/>
          </a:p>
          <a:p>
            <a:r>
              <a:rPr lang="en-US" smtClean="0"/>
              <a:t>After </a:t>
            </a:r>
            <a:r>
              <a:rPr lang="en-US" dirty="0" smtClean="0"/>
              <a:t>street cleanup, revisit the next day and have students analyze the differences. Discuss ways they can make a bigger change.</a:t>
            </a:r>
          </a:p>
          <a:p>
            <a:r>
              <a:rPr lang="en-US" dirty="0" smtClean="0"/>
              <a:t>Have students model and explain the effects of littering for Pre-K or K classes.</a:t>
            </a:r>
          </a:p>
          <a:p>
            <a:r>
              <a:rPr lang="en-US" dirty="0" smtClean="0"/>
              <a:t>Write a persuasive letter to their neighborhood newsletter or city councilmen discussing their observations and what needs to be changed to create a cleaner environment</a:t>
            </a:r>
          </a:p>
          <a:p>
            <a:r>
              <a:rPr lang="en-US" dirty="0" smtClean="0"/>
              <a:t>Neighborhood Walks and Cleanup</a:t>
            </a:r>
            <a:endParaRPr lang="en-US" dirty="0"/>
          </a:p>
        </p:txBody>
      </p:sp>
      <p:sp>
        <p:nvSpPr>
          <p:cNvPr id="5" name="Content Placeholder 4"/>
          <p:cNvSpPr>
            <a:spLocks noGrp="1"/>
          </p:cNvSpPr>
          <p:nvPr>
            <p:ph sz="half" idx="2"/>
          </p:nvPr>
        </p:nvSpPr>
        <p:spPr/>
        <p:txBody>
          <a:bodyPr>
            <a:normAutofit fontScale="55000" lnSpcReduction="20000"/>
          </a:bodyPr>
          <a:lstStyle/>
          <a:p>
            <a:pPr>
              <a:lnSpc>
                <a:spcPct val="90000"/>
              </a:lnSpc>
              <a:defRPr/>
            </a:pPr>
            <a:r>
              <a:rPr lang="en-US" dirty="0" smtClean="0"/>
              <a:t>Third Grade:</a:t>
            </a:r>
          </a:p>
          <a:p>
            <a:pPr>
              <a:lnSpc>
                <a:spcPct val="90000"/>
              </a:lnSpc>
              <a:defRPr/>
            </a:pPr>
            <a:r>
              <a:rPr lang="en-US" dirty="0" smtClean="0"/>
              <a:t>Recyclable </a:t>
            </a:r>
            <a:r>
              <a:rPr lang="en-US" dirty="0" smtClean="0"/>
              <a:t>sort and graph.</a:t>
            </a:r>
          </a:p>
          <a:p>
            <a:pPr>
              <a:lnSpc>
                <a:spcPct val="90000"/>
              </a:lnSpc>
              <a:defRPr/>
            </a:pPr>
            <a:r>
              <a:rPr lang="en-US" dirty="0" smtClean="0"/>
              <a:t>Create a chart for types of pollution and why pollution has occurred and increased.</a:t>
            </a:r>
          </a:p>
          <a:p>
            <a:pPr>
              <a:lnSpc>
                <a:spcPct val="90000"/>
              </a:lnSpc>
              <a:defRPr/>
            </a:pPr>
            <a:r>
              <a:rPr lang="en-US" dirty="0" smtClean="0"/>
              <a:t>Have students write about how </a:t>
            </a:r>
            <a:r>
              <a:rPr lang="en-US" dirty="0" err="1" smtClean="0"/>
              <a:t>pololution</a:t>
            </a:r>
            <a:r>
              <a:rPr lang="en-US" dirty="0" smtClean="0"/>
              <a:t> will affect our future if we do not take care of our environment.</a:t>
            </a:r>
          </a:p>
          <a:p>
            <a:pPr>
              <a:lnSpc>
                <a:spcPct val="90000"/>
              </a:lnSpc>
              <a:defRPr/>
            </a:pPr>
            <a:r>
              <a:rPr lang="en-US" dirty="0" smtClean="0"/>
              <a:t>Have students hold a cleanup trash day at school.</a:t>
            </a:r>
          </a:p>
          <a:p>
            <a:pPr>
              <a:lnSpc>
                <a:spcPct val="90000"/>
              </a:lnSpc>
              <a:defRPr/>
            </a:pPr>
            <a:r>
              <a:rPr lang="en-US" dirty="0" smtClean="0"/>
              <a:t>Students can make a skit about preserving and protecting the environment to present to parents and the school.</a:t>
            </a:r>
          </a:p>
          <a:p>
            <a:endParaRPr lang="en-US" dirty="0"/>
          </a:p>
        </p:txBody>
      </p:sp>
      <p:sp>
        <p:nvSpPr>
          <p:cNvPr id="2" name="Title 1"/>
          <p:cNvSpPr>
            <a:spLocks noGrp="1"/>
          </p:cNvSpPr>
          <p:nvPr>
            <p:ph type="title"/>
          </p:nvPr>
        </p:nvSpPr>
        <p:spPr/>
        <p:txBody>
          <a:bodyPr>
            <a:normAutofit fontScale="90000"/>
          </a:bodyPr>
          <a:lstStyle/>
          <a:p>
            <a:r>
              <a:rPr lang="en-US" dirty="0" smtClean="0"/>
              <a:t>Brain Target 5: Application of Skills in a </a:t>
            </a:r>
            <a:r>
              <a:rPr lang="en-US" dirty="0"/>
              <a:t>R</a:t>
            </a:r>
            <a:r>
              <a:rPr lang="en-US" dirty="0" smtClean="0"/>
              <a:t>eal Word Setting</a:t>
            </a:r>
            <a:endParaRPr lang="en-US" dirty="0"/>
          </a:p>
        </p:txBody>
      </p:sp>
      <p:pic>
        <p:nvPicPr>
          <p:cNvPr id="4098" name="Picture 2" descr="C:\Users\sadedmon\AppData\Local\Microsoft\Windows\Temporary Internet Files\Content.IE5\B7CE83ZO\MC900438179[1].wmf"/>
          <p:cNvPicPr>
            <a:picLocks noChangeAspect="1" noChangeArrowheads="1"/>
          </p:cNvPicPr>
          <p:nvPr/>
        </p:nvPicPr>
        <p:blipFill>
          <a:blip r:embed="rId3" cstate="print"/>
          <a:srcRect/>
          <a:stretch>
            <a:fillRect/>
          </a:stretch>
        </p:blipFill>
        <p:spPr bwMode="auto">
          <a:xfrm>
            <a:off x="3657600" y="4800600"/>
            <a:ext cx="1654175" cy="181292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normAutofit fontScale="62500" lnSpcReduction="20000"/>
          </a:bodyPr>
          <a:lstStyle/>
          <a:p>
            <a:r>
              <a:rPr lang="en-US" dirty="0" smtClean="0"/>
              <a:t>First Grade</a:t>
            </a:r>
          </a:p>
          <a:p>
            <a:r>
              <a:rPr lang="en-US" dirty="0" smtClean="0"/>
              <a:t>Smiley face rubric used on journals and responses</a:t>
            </a:r>
          </a:p>
          <a:p>
            <a:r>
              <a:rPr lang="en-US" dirty="0" smtClean="0"/>
              <a:t>Students will work in pairs to create dioramas showing the effects of pollution on a clean environment</a:t>
            </a:r>
          </a:p>
          <a:p>
            <a:r>
              <a:rPr lang="en-US" dirty="0" smtClean="0"/>
              <a:t>Informal observation of participation in activities such as brainstorms, read </a:t>
            </a:r>
            <a:r>
              <a:rPr lang="en-US" dirty="0" err="1" smtClean="0"/>
              <a:t>alouds</a:t>
            </a:r>
            <a:r>
              <a:rPr lang="en-US" dirty="0" smtClean="0"/>
              <a:t>, discussions, etc</a:t>
            </a:r>
          </a:p>
          <a:p>
            <a:r>
              <a:rPr lang="en-US" dirty="0" smtClean="0"/>
              <a:t>Teacher Rubric and Student Rubric for persuasive letter</a:t>
            </a:r>
          </a:p>
          <a:p>
            <a:r>
              <a:rPr lang="en-US" dirty="0" smtClean="0"/>
              <a:t>Peer Assessment of dioramas: Visit each diorama and identify the type of pollution and the effect the students showed using a graphic organizer</a:t>
            </a:r>
          </a:p>
          <a:p>
            <a:endParaRPr lang="en-US" dirty="0"/>
          </a:p>
        </p:txBody>
      </p:sp>
      <p:sp>
        <p:nvSpPr>
          <p:cNvPr id="5" name="Content Placeholder 4"/>
          <p:cNvSpPr>
            <a:spLocks noGrp="1"/>
          </p:cNvSpPr>
          <p:nvPr>
            <p:ph sz="half" idx="2"/>
          </p:nvPr>
        </p:nvSpPr>
        <p:spPr/>
        <p:txBody>
          <a:bodyPr>
            <a:normAutofit fontScale="62500" lnSpcReduction="20000"/>
          </a:bodyPr>
          <a:lstStyle/>
          <a:p>
            <a:pPr>
              <a:lnSpc>
                <a:spcPct val="90000"/>
              </a:lnSpc>
              <a:defRPr/>
            </a:pPr>
            <a:r>
              <a:rPr lang="en-US" dirty="0" smtClean="0"/>
              <a:t>Third Grade</a:t>
            </a:r>
          </a:p>
          <a:p>
            <a:pPr>
              <a:lnSpc>
                <a:spcPct val="90000"/>
              </a:lnSpc>
              <a:defRPr/>
            </a:pPr>
            <a:r>
              <a:rPr lang="en-US" dirty="0" smtClean="0"/>
              <a:t>Create </a:t>
            </a:r>
            <a:r>
              <a:rPr lang="en-US" dirty="0" smtClean="0"/>
              <a:t>a portfolio of student work that will include all art  activities and writings that students complete.</a:t>
            </a:r>
          </a:p>
          <a:p>
            <a:pPr>
              <a:lnSpc>
                <a:spcPct val="90000"/>
              </a:lnSpc>
              <a:defRPr/>
            </a:pPr>
            <a:r>
              <a:rPr lang="en-US" dirty="0" smtClean="0"/>
              <a:t>Teacher will keep anecdotal records for all observed activities.</a:t>
            </a:r>
          </a:p>
          <a:p>
            <a:pPr>
              <a:lnSpc>
                <a:spcPct val="90000"/>
              </a:lnSpc>
              <a:defRPr/>
            </a:pPr>
            <a:r>
              <a:rPr lang="en-US" dirty="0" smtClean="0"/>
              <a:t>Students will journal daily.</a:t>
            </a:r>
          </a:p>
          <a:p>
            <a:pPr>
              <a:lnSpc>
                <a:spcPct val="90000"/>
              </a:lnSpc>
              <a:defRPr/>
            </a:pPr>
            <a:r>
              <a:rPr lang="en-US" dirty="0" smtClean="0"/>
              <a:t>Endangered species </a:t>
            </a:r>
            <a:r>
              <a:rPr lang="en-US" dirty="0" smtClean="0"/>
              <a:t>report, shared with first graders.</a:t>
            </a:r>
            <a:endParaRPr lang="en-US" dirty="0" smtClean="0"/>
          </a:p>
          <a:p>
            <a:pPr>
              <a:lnSpc>
                <a:spcPct val="90000"/>
              </a:lnSpc>
              <a:defRPr/>
            </a:pPr>
            <a:r>
              <a:rPr lang="en-US" dirty="0" smtClean="0"/>
              <a:t>End of unit test.</a:t>
            </a:r>
          </a:p>
          <a:p>
            <a:endParaRPr lang="en-US" dirty="0"/>
          </a:p>
        </p:txBody>
      </p:sp>
      <p:sp>
        <p:nvSpPr>
          <p:cNvPr id="2" name="Title 1"/>
          <p:cNvSpPr>
            <a:spLocks noGrp="1"/>
          </p:cNvSpPr>
          <p:nvPr>
            <p:ph type="title"/>
          </p:nvPr>
        </p:nvSpPr>
        <p:spPr/>
        <p:txBody>
          <a:bodyPr>
            <a:noAutofit/>
          </a:bodyPr>
          <a:lstStyle/>
          <a:p>
            <a:pPr algn="ctr"/>
            <a:r>
              <a:rPr lang="en-US" sz="4000" dirty="0" smtClean="0">
                <a:solidFill>
                  <a:srgbClr val="92D050"/>
                </a:solidFill>
              </a:rPr>
              <a:t>Brain Target 6: Evaluating Learning</a:t>
            </a:r>
            <a:endParaRPr lang="en-US" sz="4000" dirty="0">
              <a:solidFill>
                <a:srgbClr val="92D050"/>
              </a:solidFill>
            </a:endParaRPr>
          </a:p>
        </p:txBody>
      </p:sp>
      <p:sp>
        <p:nvSpPr>
          <p:cNvPr id="6" name="Rectangle 5"/>
          <p:cNvSpPr/>
          <p:nvPr/>
        </p:nvSpPr>
        <p:spPr>
          <a:xfrm>
            <a:off x="1371600" y="5715000"/>
            <a:ext cx="1143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Pollution</a:t>
            </a:r>
          </a:p>
        </p:txBody>
      </p:sp>
      <p:sp>
        <p:nvSpPr>
          <p:cNvPr id="7" name="Right Arrow 6"/>
          <p:cNvSpPr/>
          <p:nvPr/>
        </p:nvSpPr>
        <p:spPr>
          <a:xfrm>
            <a:off x="2590800" y="5943600"/>
            <a:ext cx="3048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971800" y="5715000"/>
            <a:ext cx="1143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Effect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Children need to be aware of their surroundings and </a:t>
            </a:r>
            <a:r>
              <a:rPr lang="en-US" dirty="0" smtClean="0"/>
              <a:t>challenged with how </a:t>
            </a:r>
            <a:r>
              <a:rPr lang="en-US" dirty="0" smtClean="0"/>
              <a:t>to take care of them.</a:t>
            </a:r>
          </a:p>
          <a:p>
            <a:r>
              <a:rPr lang="en-US" dirty="0" smtClean="0"/>
              <a:t>Students also need to understand that their actions have consequences, both positive and negative.</a:t>
            </a:r>
          </a:p>
          <a:p>
            <a:r>
              <a:rPr lang="en-US" dirty="0" smtClean="0"/>
              <a:t>Students also should analyze why people, including themselves, litter or pollute the environment and discuss and share how to change their behaviors.</a:t>
            </a:r>
            <a:endParaRPr lang="en-US" dirty="0"/>
          </a:p>
        </p:txBody>
      </p:sp>
      <p:sp>
        <p:nvSpPr>
          <p:cNvPr id="2" name="Title 1"/>
          <p:cNvSpPr>
            <a:spLocks noGrp="1"/>
          </p:cNvSpPr>
          <p:nvPr>
            <p:ph type="title"/>
          </p:nvPr>
        </p:nvSpPr>
        <p:spPr>
          <a:xfrm>
            <a:off x="381000" y="228600"/>
            <a:ext cx="8229600" cy="1143000"/>
          </a:xfrm>
        </p:spPr>
        <p:txBody>
          <a:bodyPr>
            <a:normAutofit fontScale="90000"/>
          </a:bodyPr>
          <a:lstStyle/>
          <a:p>
            <a:r>
              <a:rPr lang="en-US" sz="4000"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br>
              <a:rPr lang="en-US" sz="4000"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br>
            <a:r>
              <a:rPr lang="en-US" sz="6000"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Why?</a:t>
            </a:r>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40000" lnSpcReduction="20000"/>
          </a:bodyPr>
          <a:lstStyle/>
          <a:p>
            <a:r>
              <a:rPr lang="en-US" dirty="0" smtClean="0"/>
              <a:t>First Grade</a:t>
            </a:r>
          </a:p>
          <a:p>
            <a:r>
              <a:rPr lang="en-US" b="1" dirty="0" smtClean="0"/>
              <a:t>Topic</a:t>
            </a:r>
          </a:p>
          <a:p>
            <a:r>
              <a:rPr lang="en-US" dirty="0" smtClean="0"/>
              <a:t>B. Environmental Issues</a:t>
            </a:r>
          </a:p>
          <a:p>
            <a:r>
              <a:rPr lang="en-US" b="1" dirty="0" smtClean="0"/>
              <a:t>Indicator</a:t>
            </a:r>
          </a:p>
          <a:p>
            <a:r>
              <a:rPr lang="en-US" b="1" dirty="0" smtClean="0"/>
              <a:t>1.</a:t>
            </a:r>
            <a:r>
              <a:rPr lang="en-US" dirty="0" smtClean="0"/>
              <a:t> Recognize that caring about the environment is an important human activity.</a:t>
            </a:r>
          </a:p>
          <a:p>
            <a:r>
              <a:rPr lang="en-US" b="1" dirty="0" smtClean="0"/>
              <a:t>Objectives</a:t>
            </a:r>
          </a:p>
          <a:p>
            <a:r>
              <a:rPr lang="en-US" dirty="0" smtClean="0"/>
              <a:t>Recognize and describe that individual and group actions, such as recycling, help the environment. </a:t>
            </a:r>
          </a:p>
          <a:p>
            <a:r>
              <a:rPr lang="en-US" dirty="0" smtClean="0"/>
              <a:t>Recognize and describe that individual and group actions, such as littering, harm the environment. </a:t>
            </a:r>
          </a:p>
          <a:p>
            <a:r>
              <a:rPr lang="en-US" dirty="0" smtClean="0"/>
              <a:t>Give reasons why people should take care of their environments.</a:t>
            </a:r>
          </a:p>
          <a:p>
            <a:endParaRPr lang="en-US" dirty="0"/>
          </a:p>
        </p:txBody>
      </p:sp>
      <p:sp>
        <p:nvSpPr>
          <p:cNvPr id="4" name="Content Placeholder 3"/>
          <p:cNvSpPr>
            <a:spLocks noGrp="1"/>
          </p:cNvSpPr>
          <p:nvPr>
            <p:ph sz="half" idx="2"/>
          </p:nvPr>
        </p:nvSpPr>
        <p:spPr/>
        <p:txBody>
          <a:bodyPr>
            <a:normAutofit fontScale="40000" lnSpcReduction="20000"/>
          </a:bodyPr>
          <a:lstStyle/>
          <a:p>
            <a:r>
              <a:rPr lang="en-US" dirty="0" smtClean="0"/>
              <a:t>Third </a:t>
            </a:r>
            <a:r>
              <a:rPr lang="en-US" dirty="0" smtClean="0"/>
              <a:t>Grade</a:t>
            </a:r>
          </a:p>
          <a:p>
            <a:pPr>
              <a:buNone/>
              <a:defRPr/>
            </a:pPr>
            <a:r>
              <a:rPr lang="en-US" b="1" dirty="0" smtClean="0"/>
              <a:t>MARYLAND SCIENCE CONTENT STANDARDS</a:t>
            </a:r>
            <a:r>
              <a:rPr lang="en-US" dirty="0" smtClean="0"/>
              <a:t> </a:t>
            </a:r>
          </a:p>
          <a:p>
            <a:pPr>
              <a:defRPr/>
            </a:pPr>
            <a:r>
              <a:rPr lang="en-US" dirty="0" smtClean="0"/>
              <a:t>2.0 Physics – Students will use scientific skills and processes to explain the chemical and physical interactions (i.e., natural forces and cycles, transfer of energy) of the environment, Earth, and the universe that occur over time.  </a:t>
            </a:r>
          </a:p>
          <a:p>
            <a:pPr>
              <a:buNone/>
              <a:defRPr/>
            </a:pPr>
            <a:r>
              <a:rPr lang="en-US" b="1" dirty="0" smtClean="0"/>
              <a:t>BCPSS SCIENCE SKILLS AND PROCESS OBJECTIVES</a:t>
            </a:r>
            <a:endParaRPr lang="en-US" dirty="0" smtClean="0"/>
          </a:p>
          <a:p>
            <a:pPr>
              <a:buNone/>
              <a:defRPr/>
            </a:pPr>
            <a:r>
              <a:rPr lang="en-US" dirty="0" smtClean="0"/>
              <a:t>3.1.B.1.a. Develop explanations using knowledge possessed and evidence from observations, reliable print resources, and investigations. </a:t>
            </a:r>
          </a:p>
          <a:p>
            <a:pPr>
              <a:defRPr/>
            </a:pPr>
            <a:r>
              <a:rPr lang="en-US" dirty="0" smtClean="0"/>
              <a:t>3.1.B.1.b. Offer reasons for their findings and consider reasons suggested by others. </a:t>
            </a:r>
          </a:p>
          <a:p>
            <a:pPr>
              <a:defRPr/>
            </a:pPr>
            <a:r>
              <a:rPr lang="en-US" dirty="0" smtClean="0"/>
              <a:t>3.1.A.1.    Constructing Knowledge - Gather and question information from many different forms of scientific investigations which include reviewing appropriate print resources, observing what things are like or what is happening somewhere, collecting specimens for analysis, and doing experiments.</a:t>
            </a:r>
          </a:p>
          <a:p>
            <a:pPr>
              <a:defRPr/>
            </a:pPr>
            <a:r>
              <a:rPr lang="en-US" u="sng" dirty="0" smtClean="0">
                <a:hlinkClick r:id="rId2"/>
              </a:rPr>
              <a:t>3.4.A.1.b</a:t>
            </a:r>
            <a:r>
              <a:rPr lang="en-US" dirty="0" smtClean="0"/>
              <a:t> Organize and display data to make tables using a variety of categories and sets of data</a:t>
            </a:r>
          </a:p>
          <a:p>
            <a:pPr>
              <a:defRPr/>
            </a:pPr>
            <a:r>
              <a:rPr lang="en-US" u="sng" dirty="0" smtClean="0">
                <a:hlinkClick r:id="rId2"/>
              </a:rPr>
              <a:t>3.4.B.1.a</a:t>
            </a:r>
            <a:r>
              <a:rPr lang="en-US" dirty="0" smtClean="0"/>
              <a:t> Interpret data contained in tables using a variety of categories and intervals</a:t>
            </a:r>
          </a:p>
          <a:p>
            <a:endParaRPr lang="en-US" dirty="0"/>
          </a:p>
        </p:txBody>
      </p:sp>
      <p:sp>
        <p:nvSpPr>
          <p:cNvPr id="2" name="Title 1"/>
          <p:cNvSpPr>
            <a:spLocks noGrp="1"/>
          </p:cNvSpPr>
          <p:nvPr>
            <p:ph type="title"/>
          </p:nvPr>
        </p:nvSpPr>
        <p:spPr>
          <a:xfrm>
            <a:off x="457200" y="304800"/>
            <a:ext cx="8229600" cy="1143000"/>
          </a:xfrm>
        </p:spPr>
        <p:txBody>
          <a:bodyPr/>
          <a:lstStyle/>
          <a:p>
            <a:pPr algn="ctr"/>
            <a:r>
              <a:rPr lang="en-US" u="sng" dirty="0" smtClean="0">
                <a:solidFill>
                  <a:schemeClr val="bg2">
                    <a:lumMod val="25000"/>
                  </a:schemeClr>
                </a:solidFill>
              </a:rPr>
              <a:t>Content Standards</a:t>
            </a:r>
            <a:endParaRPr lang="en-US" u="sng" dirty="0">
              <a:solidFill>
                <a:schemeClr val="bg2">
                  <a:lumMod val="2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p:txBody>
          <a:bodyPr>
            <a:normAutofit fontScale="62500" lnSpcReduction="20000"/>
          </a:bodyPr>
          <a:lstStyle/>
          <a:p>
            <a:r>
              <a:rPr lang="en-US" dirty="0" smtClean="0"/>
              <a:t>Unit Introduction: Buddy</a:t>
            </a:r>
          </a:p>
          <a:p>
            <a:pPr>
              <a:buNone/>
            </a:pPr>
            <a:r>
              <a:rPr lang="en-US" dirty="0" smtClean="0"/>
              <a:t> reading of The </a:t>
            </a:r>
            <a:r>
              <a:rPr lang="en-US" dirty="0" err="1" smtClean="0"/>
              <a:t>Lorax</a:t>
            </a:r>
            <a:r>
              <a:rPr lang="en-US" dirty="0" smtClean="0"/>
              <a:t> and class </a:t>
            </a:r>
          </a:p>
          <a:p>
            <a:pPr>
              <a:buNone/>
            </a:pPr>
            <a:r>
              <a:rPr lang="en-US" dirty="0" smtClean="0"/>
              <a:t>discussion</a:t>
            </a:r>
          </a:p>
          <a:p>
            <a:r>
              <a:rPr lang="en-US" dirty="0" smtClean="0"/>
              <a:t>Talking chips are provided during </a:t>
            </a:r>
            <a:r>
              <a:rPr lang="en-US" dirty="0" smtClean="0"/>
              <a:t>group </a:t>
            </a:r>
            <a:r>
              <a:rPr lang="en-US" dirty="0" smtClean="0"/>
              <a:t>work to ensure the participation of every student</a:t>
            </a:r>
          </a:p>
          <a:p>
            <a:r>
              <a:rPr lang="en-US" dirty="0" smtClean="0"/>
              <a:t>Numerous </a:t>
            </a:r>
            <a:r>
              <a:rPr lang="en-US" dirty="0" err="1" smtClean="0"/>
              <a:t>tradebooks</a:t>
            </a:r>
            <a:r>
              <a:rPr lang="en-US" dirty="0" smtClean="0"/>
              <a:t> available</a:t>
            </a:r>
          </a:p>
          <a:p>
            <a:r>
              <a:rPr lang="en-US" dirty="0" smtClean="0"/>
              <a:t>Students will look at a map of the surrounding neighborhood and discuss where they live in relation to each other</a:t>
            </a:r>
          </a:p>
          <a:p>
            <a:r>
              <a:rPr lang="en-US" dirty="0" smtClean="0"/>
              <a:t>Students will be shown pictures of polluted environment and record their observations and feelings</a:t>
            </a:r>
            <a:endParaRPr lang="en-US" dirty="0"/>
          </a:p>
        </p:txBody>
      </p:sp>
      <p:sp>
        <p:nvSpPr>
          <p:cNvPr id="7" name="Content Placeholder 6"/>
          <p:cNvSpPr>
            <a:spLocks noGrp="1"/>
          </p:cNvSpPr>
          <p:nvPr>
            <p:ph sz="half" idx="2"/>
          </p:nvPr>
        </p:nvSpPr>
        <p:spPr/>
        <p:txBody>
          <a:bodyPr>
            <a:normAutofit fontScale="62500" lnSpcReduction="20000"/>
          </a:bodyPr>
          <a:lstStyle/>
          <a:p>
            <a:pPr>
              <a:lnSpc>
                <a:spcPct val="90000"/>
              </a:lnSpc>
              <a:defRPr/>
            </a:pPr>
            <a:r>
              <a:rPr lang="en-US" dirty="0" smtClean="0"/>
              <a:t>Begin lessons with sharing a poem or story about the environment.</a:t>
            </a:r>
          </a:p>
          <a:p>
            <a:pPr>
              <a:lnSpc>
                <a:spcPct val="90000"/>
              </a:lnSpc>
              <a:defRPr/>
            </a:pPr>
            <a:r>
              <a:rPr lang="en-US" dirty="0" smtClean="0"/>
              <a:t>Students will take an environmental walk and discuss how human activity influences pollution. Students will discuss how pollution impacts their surrounding environment, animals and natural resources.</a:t>
            </a:r>
          </a:p>
          <a:p>
            <a:pPr>
              <a:lnSpc>
                <a:spcPct val="90000"/>
              </a:lnSpc>
              <a:defRPr/>
            </a:pPr>
            <a:r>
              <a:rPr lang="en-US" dirty="0" smtClean="0"/>
              <a:t>Students will create their own poem about protecting our environment and making their community a clean and healthy place to live.</a:t>
            </a:r>
          </a:p>
          <a:p>
            <a:pPr>
              <a:lnSpc>
                <a:spcPct val="90000"/>
              </a:lnSpc>
              <a:defRPr/>
            </a:pPr>
            <a:r>
              <a:rPr lang="en-US" dirty="0" smtClean="0"/>
              <a:t>Students will grow plants to be planted in our playground </a:t>
            </a:r>
            <a:r>
              <a:rPr lang="en-US" dirty="0" smtClean="0"/>
              <a:t>garden and discuss what kind of environment they need to grow.</a:t>
            </a:r>
            <a:endParaRPr lang="en-US" dirty="0" smtClean="0"/>
          </a:p>
          <a:p>
            <a:pPr>
              <a:lnSpc>
                <a:spcPct val="90000"/>
              </a:lnSpc>
              <a:defRPr/>
            </a:pPr>
            <a:r>
              <a:rPr lang="en-US" dirty="0" smtClean="0"/>
              <a:t>The teacher will encourage students to share ideas through daily journal writing.</a:t>
            </a:r>
          </a:p>
          <a:p>
            <a:endParaRPr lang="en-US" dirty="0"/>
          </a:p>
        </p:txBody>
      </p:sp>
      <p:sp>
        <p:nvSpPr>
          <p:cNvPr id="5" name="Title 4"/>
          <p:cNvSpPr>
            <a:spLocks noGrp="1"/>
          </p:cNvSpPr>
          <p:nvPr>
            <p:ph type="title"/>
          </p:nvPr>
        </p:nvSpPr>
        <p:spPr/>
        <p:txBody>
          <a:bodyPr>
            <a:normAutofit fontScale="90000"/>
          </a:bodyPr>
          <a:lstStyle/>
          <a:p>
            <a:r>
              <a:rPr lang="en-US" dirty="0" smtClean="0"/>
              <a:t>Brain Target 1: Emotional Connection</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209800" y="4953000"/>
            <a:ext cx="2133600" cy="1752600"/>
          </a:xfrm>
          <a:prstGeom prst="rect">
            <a:avLst/>
          </a:prstGeom>
          <a:noFill/>
          <a:ln w="9525">
            <a:noFill/>
            <a:miter lim="800000"/>
            <a:headEnd/>
            <a:tailEnd/>
          </a:ln>
        </p:spPr>
      </p:pic>
    </p:spTree>
  </p:cSld>
  <p:clrMapOvr>
    <a:masterClrMapping/>
  </p:clrMapOvr>
  <p:transition spd="slow">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dirty="0" smtClean="0"/>
              <a:t>Plants brought into the classroom</a:t>
            </a:r>
          </a:p>
          <a:p>
            <a:r>
              <a:rPr lang="en-US" dirty="0" smtClean="0"/>
              <a:t>Students will create a 3D model of a tree on the bulletin board to display their </a:t>
            </a:r>
            <a:r>
              <a:rPr lang="en-US" dirty="0" smtClean="0"/>
              <a:t>current work </a:t>
            </a:r>
            <a:r>
              <a:rPr lang="en-US" dirty="0" smtClean="0"/>
              <a:t>on</a:t>
            </a:r>
          </a:p>
          <a:p>
            <a:r>
              <a:rPr lang="en-US" dirty="0" smtClean="0"/>
              <a:t>Play soft music-woodland sounds</a:t>
            </a:r>
          </a:p>
          <a:p>
            <a:r>
              <a:rPr lang="en-US" dirty="0" smtClean="0"/>
              <a:t>Frequent breaks and movement built into each lesson “BRAIN GYMS”</a:t>
            </a:r>
          </a:p>
          <a:p>
            <a:r>
              <a:rPr lang="en-US" dirty="0" smtClean="0"/>
              <a:t>Fish mobiles created </a:t>
            </a:r>
            <a:r>
              <a:rPr lang="en-US" dirty="0" smtClean="0"/>
              <a:t>out </a:t>
            </a:r>
            <a:r>
              <a:rPr lang="en-US" dirty="0" smtClean="0"/>
              <a:t>of recycled </a:t>
            </a:r>
            <a:r>
              <a:rPr lang="en-US" dirty="0" smtClean="0"/>
              <a:t>materials </a:t>
            </a:r>
            <a:r>
              <a:rPr lang="en-US" dirty="0" smtClean="0"/>
              <a:t>hanging from </a:t>
            </a:r>
            <a:r>
              <a:rPr lang="en-US" dirty="0" smtClean="0"/>
              <a:t>the lights</a:t>
            </a:r>
          </a:p>
          <a:p>
            <a:pPr>
              <a:defRPr/>
            </a:pPr>
            <a:r>
              <a:rPr lang="en-US" sz="2600" dirty="0" smtClean="0"/>
              <a:t>Student created work such as poems, stories and artwork will be posted throughout the room.</a:t>
            </a:r>
          </a:p>
          <a:p>
            <a:pPr>
              <a:defRPr/>
            </a:pPr>
            <a:r>
              <a:rPr lang="en-US" sz="2600" dirty="0" smtClean="0"/>
              <a:t>Have students create a mural for clean environment and polluted environment. This will be </a:t>
            </a:r>
            <a:r>
              <a:rPr lang="en-US" sz="2600" dirty="0" smtClean="0"/>
              <a:t>hanging</a:t>
            </a:r>
          </a:p>
          <a:p>
            <a:pPr>
              <a:buNone/>
              <a:defRPr/>
            </a:pPr>
            <a:r>
              <a:rPr lang="en-US" sz="2600" dirty="0" smtClean="0"/>
              <a:t> </a:t>
            </a:r>
            <a:r>
              <a:rPr lang="en-US" sz="2600" dirty="0" smtClean="0"/>
              <a:t>on the large back bulletin board.</a:t>
            </a:r>
          </a:p>
          <a:p>
            <a:pPr>
              <a:defRPr/>
            </a:pPr>
            <a:r>
              <a:rPr lang="en-US" sz="2600" dirty="0" smtClean="0"/>
              <a:t>Post types of pollution chart </a:t>
            </a:r>
            <a:r>
              <a:rPr lang="en-US" sz="2600" dirty="0" smtClean="0"/>
              <a:t>in the</a:t>
            </a:r>
          </a:p>
          <a:p>
            <a:pPr>
              <a:buNone/>
              <a:defRPr/>
            </a:pPr>
            <a:r>
              <a:rPr lang="en-US" sz="2600" dirty="0" smtClean="0"/>
              <a:t> </a:t>
            </a:r>
            <a:r>
              <a:rPr lang="en-US" sz="2600" dirty="0" smtClean="0"/>
              <a:t>classroom and any other </a:t>
            </a:r>
            <a:r>
              <a:rPr lang="en-US" sz="2600" dirty="0" smtClean="0"/>
              <a:t>charts we </a:t>
            </a:r>
            <a:r>
              <a:rPr lang="en-US" sz="2600" dirty="0" smtClean="0"/>
              <a:t>create.</a:t>
            </a:r>
          </a:p>
          <a:p>
            <a:pPr>
              <a:defRPr/>
            </a:pPr>
            <a:r>
              <a:rPr lang="en-US" sz="2600" dirty="0" smtClean="0"/>
              <a:t>Have pictures of the ocean, land </a:t>
            </a:r>
            <a:r>
              <a:rPr lang="en-US" sz="2600" dirty="0" smtClean="0"/>
              <a:t>and</a:t>
            </a:r>
          </a:p>
          <a:p>
            <a:pPr>
              <a:buNone/>
              <a:defRPr/>
            </a:pPr>
            <a:r>
              <a:rPr lang="en-US" sz="2600" dirty="0" smtClean="0"/>
              <a:t>sky </a:t>
            </a:r>
            <a:r>
              <a:rPr lang="en-US" sz="2600" dirty="0" smtClean="0"/>
              <a:t>in the classroom. These </a:t>
            </a:r>
            <a:r>
              <a:rPr lang="en-US" sz="2600" dirty="0" smtClean="0"/>
              <a:t>pictures</a:t>
            </a:r>
          </a:p>
          <a:p>
            <a:pPr>
              <a:buNone/>
              <a:defRPr/>
            </a:pPr>
            <a:r>
              <a:rPr lang="en-US" sz="2600" dirty="0" smtClean="0"/>
              <a:t> represent </a:t>
            </a:r>
            <a:r>
              <a:rPr lang="en-US" sz="2600" dirty="0" smtClean="0"/>
              <a:t>the parts of our </a:t>
            </a:r>
            <a:r>
              <a:rPr lang="en-US" sz="2600" dirty="0" smtClean="0"/>
              <a:t>environment</a:t>
            </a:r>
          </a:p>
          <a:p>
            <a:pPr>
              <a:buNone/>
              <a:defRPr/>
            </a:pPr>
            <a:r>
              <a:rPr lang="en-US" sz="2600" dirty="0" smtClean="0"/>
              <a:t> affected </a:t>
            </a:r>
            <a:r>
              <a:rPr lang="en-US" sz="2600" dirty="0" smtClean="0"/>
              <a:t>by pollution</a:t>
            </a:r>
            <a:r>
              <a:rPr lang="en-US" sz="2600" dirty="0" smtClean="0"/>
              <a:t>. Students can post</a:t>
            </a:r>
          </a:p>
          <a:p>
            <a:pPr>
              <a:buNone/>
              <a:defRPr/>
            </a:pPr>
            <a:r>
              <a:rPr lang="en-US" sz="2600" dirty="0" smtClean="0"/>
              <a:t> thoughts </a:t>
            </a:r>
            <a:r>
              <a:rPr lang="en-US" sz="2800" dirty="0" smtClean="0"/>
              <a:t>or ides.</a:t>
            </a:r>
            <a:endParaRPr lang="en-US" sz="2800" dirty="0" smtClean="0"/>
          </a:p>
          <a:p>
            <a:pPr>
              <a:buNone/>
            </a:pPr>
            <a:endParaRPr lang="en-US" dirty="0"/>
          </a:p>
        </p:txBody>
      </p:sp>
      <p:sp>
        <p:nvSpPr>
          <p:cNvPr id="2" name="Title 1"/>
          <p:cNvSpPr>
            <a:spLocks noGrp="1"/>
          </p:cNvSpPr>
          <p:nvPr>
            <p:ph type="title"/>
          </p:nvPr>
        </p:nvSpPr>
        <p:spPr/>
        <p:txBody>
          <a:bodyPr>
            <a:normAutofit fontScale="90000"/>
          </a:bodyPr>
          <a:lstStyle/>
          <a:p>
            <a:r>
              <a:rPr lang="en-US" dirty="0" smtClean="0"/>
              <a:t>Brain Target 2: Physical Environment</a:t>
            </a:r>
            <a:endParaRPr lang="en-US" dirty="0"/>
          </a:p>
        </p:txBody>
      </p:sp>
      <p:pic>
        <p:nvPicPr>
          <p:cNvPr id="1026" name="Picture 2" descr="C:\Users\sadedmon\Desktop\037.JPG"/>
          <p:cNvPicPr>
            <a:picLocks noChangeAspect="1" noChangeArrowheads="1"/>
          </p:cNvPicPr>
          <p:nvPr/>
        </p:nvPicPr>
        <p:blipFill>
          <a:blip r:embed="rId2" cstate="print"/>
          <a:srcRect/>
          <a:stretch>
            <a:fillRect/>
          </a:stretch>
        </p:blipFill>
        <p:spPr bwMode="auto">
          <a:xfrm>
            <a:off x="4495800" y="3733800"/>
            <a:ext cx="4495800" cy="252888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a:bodyPr>
          <a:lstStyle/>
          <a:p>
            <a:endParaRPr lang="en-US" dirty="0"/>
          </a:p>
        </p:txBody>
      </p:sp>
      <p:sp>
        <p:nvSpPr>
          <p:cNvPr id="4" name="Rectangle 3"/>
          <p:cNvSpPr/>
          <p:nvPr/>
        </p:nvSpPr>
        <p:spPr>
          <a:xfrm>
            <a:off x="0" y="381000"/>
            <a:ext cx="9330696" cy="144655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4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Brain Target 3: Big Picture </a:t>
            </a:r>
          </a:p>
          <a:p>
            <a:pPr algn="ctr"/>
            <a:r>
              <a:rPr lang="en-US" sz="4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Learning </a:t>
            </a:r>
            <a:r>
              <a:rPr lang="en-US" sz="4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Design-1</a:t>
            </a:r>
            <a:r>
              <a:rPr lang="en-US" sz="4400" b="1" cap="all" spc="0" baseline="3000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st</a:t>
            </a:r>
            <a:r>
              <a:rPr lang="en-US" sz="4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grade</a:t>
            </a:r>
            <a:endParaRPr lang="en-US" sz="4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graphicEl>
                                              <a:dgm id="{1EE4BFAD-9B29-4853-84FB-F5E4FD6C1A67}"/>
                                            </p:graphicEl>
                                          </p:spTgt>
                                        </p:tgtEl>
                                        <p:attrNameLst>
                                          <p:attrName>style.visibility</p:attrName>
                                        </p:attrNameLst>
                                      </p:cBhvr>
                                      <p:to>
                                        <p:strVal val="visible"/>
                                      </p:to>
                                    </p:set>
                                    <p:anim calcmode="lin" valueType="num">
                                      <p:cBhvr additive="base">
                                        <p:cTn id="7" dur="500" fill="hold"/>
                                        <p:tgtEl>
                                          <p:spTgt spid="8">
                                            <p:graphicEl>
                                              <a:dgm id="{1EE4BFAD-9B29-4853-84FB-F5E4FD6C1A67}"/>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graphicEl>
                                              <a:dgm id="{1EE4BFAD-9B29-4853-84FB-F5E4FD6C1A67}"/>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graphicEl>
                                              <a:dgm id="{0AB6E3D4-967B-4868-A8E8-1685126A5114}"/>
                                            </p:graphicEl>
                                          </p:spTgt>
                                        </p:tgtEl>
                                        <p:attrNameLst>
                                          <p:attrName>style.visibility</p:attrName>
                                        </p:attrNameLst>
                                      </p:cBhvr>
                                      <p:to>
                                        <p:strVal val="visible"/>
                                      </p:to>
                                    </p:set>
                                    <p:anim calcmode="lin" valueType="num">
                                      <p:cBhvr additive="base">
                                        <p:cTn id="11" dur="500" fill="hold"/>
                                        <p:tgtEl>
                                          <p:spTgt spid="8">
                                            <p:graphicEl>
                                              <a:dgm id="{0AB6E3D4-967B-4868-A8E8-1685126A5114}"/>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graphicEl>
                                              <a:dgm id="{0AB6E3D4-967B-4868-A8E8-1685126A5114}"/>
                                            </p:graphic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graphicEl>
                                              <a:dgm id="{182A99AB-C913-4ADA-909C-BDCCDDA6CCC6}"/>
                                            </p:graphicEl>
                                          </p:spTgt>
                                        </p:tgtEl>
                                        <p:attrNameLst>
                                          <p:attrName>style.visibility</p:attrName>
                                        </p:attrNameLst>
                                      </p:cBhvr>
                                      <p:to>
                                        <p:strVal val="visible"/>
                                      </p:to>
                                    </p:set>
                                    <p:anim calcmode="lin" valueType="num">
                                      <p:cBhvr additive="base">
                                        <p:cTn id="17" dur="500" fill="hold"/>
                                        <p:tgtEl>
                                          <p:spTgt spid="8">
                                            <p:graphicEl>
                                              <a:dgm id="{182A99AB-C913-4ADA-909C-BDCCDDA6CCC6}"/>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graphicEl>
                                              <a:dgm id="{182A99AB-C913-4ADA-909C-BDCCDDA6CCC6}"/>
                                            </p:graphic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
                                            <p:graphicEl>
                                              <a:dgm id="{FEA678D9-F2D8-4AC8-B514-B7E4AC19F08B}"/>
                                            </p:graphicEl>
                                          </p:spTgt>
                                        </p:tgtEl>
                                        <p:attrNameLst>
                                          <p:attrName>style.visibility</p:attrName>
                                        </p:attrNameLst>
                                      </p:cBhvr>
                                      <p:to>
                                        <p:strVal val="visible"/>
                                      </p:to>
                                    </p:set>
                                    <p:anim calcmode="lin" valueType="num">
                                      <p:cBhvr additive="base">
                                        <p:cTn id="21" dur="500" fill="hold"/>
                                        <p:tgtEl>
                                          <p:spTgt spid="8">
                                            <p:graphicEl>
                                              <a:dgm id="{FEA678D9-F2D8-4AC8-B514-B7E4AC19F08B}"/>
                                            </p:graphicEl>
                                          </p:spTgt>
                                        </p:tgtEl>
                                        <p:attrNameLst>
                                          <p:attrName>ppt_x</p:attrName>
                                        </p:attrNameLst>
                                      </p:cBhvr>
                                      <p:tavLst>
                                        <p:tav tm="0">
                                          <p:val>
                                            <p:strVal val="#ppt_x"/>
                                          </p:val>
                                        </p:tav>
                                        <p:tav tm="100000">
                                          <p:val>
                                            <p:strVal val="#ppt_x"/>
                                          </p:val>
                                        </p:tav>
                                      </p:tavLst>
                                    </p:anim>
                                    <p:anim calcmode="lin" valueType="num">
                                      <p:cBhvr additive="base">
                                        <p:cTn id="22" dur="500" fill="hold"/>
                                        <p:tgtEl>
                                          <p:spTgt spid="8">
                                            <p:graphicEl>
                                              <a:dgm id="{FEA678D9-F2D8-4AC8-B514-B7E4AC19F08B}"/>
                                            </p:graphic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8">
                                            <p:graphicEl>
                                              <a:dgm id="{4A40F6CF-174B-43CB-B2F4-15BBF63A4A42}"/>
                                            </p:graphicEl>
                                          </p:spTgt>
                                        </p:tgtEl>
                                        <p:attrNameLst>
                                          <p:attrName>style.visibility</p:attrName>
                                        </p:attrNameLst>
                                      </p:cBhvr>
                                      <p:to>
                                        <p:strVal val="visible"/>
                                      </p:to>
                                    </p:set>
                                    <p:anim calcmode="lin" valueType="num">
                                      <p:cBhvr additive="base">
                                        <p:cTn id="25" dur="500" fill="hold"/>
                                        <p:tgtEl>
                                          <p:spTgt spid="8">
                                            <p:graphicEl>
                                              <a:dgm id="{4A40F6CF-174B-43CB-B2F4-15BBF63A4A42}"/>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graphicEl>
                                              <a:dgm id="{4A40F6CF-174B-43CB-B2F4-15BBF63A4A42}"/>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graphicEl>
                                              <a:dgm id="{209D2CAA-8DCB-4DAE-89FD-EADBBD5D010A}"/>
                                            </p:graphicEl>
                                          </p:spTgt>
                                        </p:tgtEl>
                                        <p:attrNameLst>
                                          <p:attrName>style.visibility</p:attrName>
                                        </p:attrNameLst>
                                      </p:cBhvr>
                                      <p:to>
                                        <p:strVal val="visible"/>
                                      </p:to>
                                    </p:set>
                                    <p:anim calcmode="lin" valueType="num">
                                      <p:cBhvr additive="base">
                                        <p:cTn id="31" dur="500" fill="hold"/>
                                        <p:tgtEl>
                                          <p:spTgt spid="8">
                                            <p:graphicEl>
                                              <a:dgm id="{209D2CAA-8DCB-4DAE-89FD-EADBBD5D010A}"/>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graphicEl>
                                              <a:dgm id="{209D2CAA-8DCB-4DAE-89FD-EADBBD5D010A}"/>
                                            </p:graphic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8">
                                            <p:graphicEl>
                                              <a:dgm id="{2D9F20C9-CB99-49ED-8158-2F9258F39AA0}"/>
                                            </p:graphicEl>
                                          </p:spTgt>
                                        </p:tgtEl>
                                        <p:attrNameLst>
                                          <p:attrName>style.visibility</p:attrName>
                                        </p:attrNameLst>
                                      </p:cBhvr>
                                      <p:to>
                                        <p:strVal val="visible"/>
                                      </p:to>
                                    </p:set>
                                    <p:anim calcmode="lin" valueType="num">
                                      <p:cBhvr additive="base">
                                        <p:cTn id="35" dur="500" fill="hold"/>
                                        <p:tgtEl>
                                          <p:spTgt spid="8">
                                            <p:graphicEl>
                                              <a:dgm id="{2D9F20C9-CB99-49ED-8158-2F9258F39AA0}"/>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8">
                                            <p:graphicEl>
                                              <a:dgm id="{2D9F20C9-CB99-49ED-8158-2F9258F39AA0}"/>
                                            </p:graphic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8">
                                            <p:graphicEl>
                                              <a:dgm id="{8D582D08-37C3-464A-9C1D-8569D7301D73}"/>
                                            </p:graphicEl>
                                          </p:spTgt>
                                        </p:tgtEl>
                                        <p:attrNameLst>
                                          <p:attrName>style.visibility</p:attrName>
                                        </p:attrNameLst>
                                      </p:cBhvr>
                                      <p:to>
                                        <p:strVal val="visible"/>
                                      </p:to>
                                    </p:set>
                                    <p:anim calcmode="lin" valueType="num">
                                      <p:cBhvr additive="base">
                                        <p:cTn id="39" dur="500" fill="hold"/>
                                        <p:tgtEl>
                                          <p:spTgt spid="8">
                                            <p:graphicEl>
                                              <a:dgm id="{8D582D08-37C3-464A-9C1D-8569D7301D73}"/>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8">
                                            <p:graphicEl>
                                              <a:dgm id="{8D582D08-37C3-464A-9C1D-8569D7301D73}"/>
                                            </p:graphic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8">
                                            <p:graphicEl>
                                              <a:dgm id="{F5D906E3-7D84-4A58-8D67-4E5EE65C7396}"/>
                                            </p:graphicEl>
                                          </p:spTgt>
                                        </p:tgtEl>
                                        <p:attrNameLst>
                                          <p:attrName>style.visibility</p:attrName>
                                        </p:attrNameLst>
                                      </p:cBhvr>
                                      <p:to>
                                        <p:strVal val="visible"/>
                                      </p:to>
                                    </p:set>
                                    <p:anim calcmode="lin" valueType="num">
                                      <p:cBhvr additive="base">
                                        <p:cTn id="45" dur="500" fill="hold"/>
                                        <p:tgtEl>
                                          <p:spTgt spid="8">
                                            <p:graphicEl>
                                              <a:dgm id="{F5D906E3-7D84-4A58-8D67-4E5EE65C7396}"/>
                                            </p:graphicEl>
                                          </p:spTgt>
                                        </p:tgtEl>
                                        <p:attrNameLst>
                                          <p:attrName>ppt_x</p:attrName>
                                        </p:attrNameLst>
                                      </p:cBhvr>
                                      <p:tavLst>
                                        <p:tav tm="0">
                                          <p:val>
                                            <p:strVal val="#ppt_x"/>
                                          </p:val>
                                        </p:tav>
                                        <p:tav tm="100000">
                                          <p:val>
                                            <p:strVal val="#ppt_x"/>
                                          </p:val>
                                        </p:tav>
                                      </p:tavLst>
                                    </p:anim>
                                    <p:anim calcmode="lin" valueType="num">
                                      <p:cBhvr additive="base">
                                        <p:cTn id="46" dur="500" fill="hold"/>
                                        <p:tgtEl>
                                          <p:spTgt spid="8">
                                            <p:graphicEl>
                                              <a:dgm id="{F5D906E3-7D84-4A58-8D67-4E5EE65C7396}"/>
                                            </p:graphic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8">
                                            <p:graphicEl>
                                              <a:dgm id="{8106B43C-7947-4B49-8FB5-37B3092DF8C4}"/>
                                            </p:graphicEl>
                                          </p:spTgt>
                                        </p:tgtEl>
                                        <p:attrNameLst>
                                          <p:attrName>style.visibility</p:attrName>
                                        </p:attrNameLst>
                                      </p:cBhvr>
                                      <p:to>
                                        <p:strVal val="visible"/>
                                      </p:to>
                                    </p:set>
                                    <p:anim calcmode="lin" valueType="num">
                                      <p:cBhvr additive="base">
                                        <p:cTn id="49" dur="500" fill="hold"/>
                                        <p:tgtEl>
                                          <p:spTgt spid="8">
                                            <p:graphicEl>
                                              <a:dgm id="{8106B43C-7947-4B49-8FB5-37B3092DF8C4}"/>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graphicEl>
                                              <a:dgm id="{8106B43C-7947-4B49-8FB5-37B3092DF8C4}"/>
                                            </p:graphic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8">
                                            <p:graphicEl>
                                              <a:dgm id="{60750E49-FFFD-4820-955D-7CBAC64013CF}"/>
                                            </p:graphicEl>
                                          </p:spTgt>
                                        </p:tgtEl>
                                        <p:attrNameLst>
                                          <p:attrName>style.visibility</p:attrName>
                                        </p:attrNameLst>
                                      </p:cBhvr>
                                      <p:to>
                                        <p:strVal val="visible"/>
                                      </p:to>
                                    </p:set>
                                    <p:anim calcmode="lin" valueType="num">
                                      <p:cBhvr additive="base">
                                        <p:cTn id="53" dur="500" fill="hold"/>
                                        <p:tgtEl>
                                          <p:spTgt spid="8">
                                            <p:graphicEl>
                                              <a:dgm id="{60750E49-FFFD-4820-955D-7CBAC64013CF}"/>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8">
                                            <p:graphicEl>
                                              <a:dgm id="{60750E49-FFFD-4820-955D-7CBAC64013CF}"/>
                                            </p:graphic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8">
                                            <p:graphicEl>
                                              <a:dgm id="{53F4CEA2-84F9-42A9-8A7E-D198A82A52FC}"/>
                                            </p:graphicEl>
                                          </p:spTgt>
                                        </p:tgtEl>
                                        <p:attrNameLst>
                                          <p:attrName>style.visibility</p:attrName>
                                        </p:attrNameLst>
                                      </p:cBhvr>
                                      <p:to>
                                        <p:strVal val="visible"/>
                                      </p:to>
                                    </p:set>
                                    <p:anim calcmode="lin" valueType="num">
                                      <p:cBhvr additive="base">
                                        <p:cTn id="59" dur="500" fill="hold"/>
                                        <p:tgtEl>
                                          <p:spTgt spid="8">
                                            <p:graphicEl>
                                              <a:dgm id="{53F4CEA2-84F9-42A9-8A7E-D198A82A52FC}"/>
                                            </p:graphicEl>
                                          </p:spTgt>
                                        </p:tgtEl>
                                        <p:attrNameLst>
                                          <p:attrName>ppt_x</p:attrName>
                                        </p:attrNameLst>
                                      </p:cBhvr>
                                      <p:tavLst>
                                        <p:tav tm="0">
                                          <p:val>
                                            <p:strVal val="#ppt_x"/>
                                          </p:val>
                                        </p:tav>
                                        <p:tav tm="100000">
                                          <p:val>
                                            <p:strVal val="#ppt_x"/>
                                          </p:val>
                                        </p:tav>
                                      </p:tavLst>
                                    </p:anim>
                                    <p:anim calcmode="lin" valueType="num">
                                      <p:cBhvr additive="base">
                                        <p:cTn id="60" dur="500" fill="hold"/>
                                        <p:tgtEl>
                                          <p:spTgt spid="8">
                                            <p:graphicEl>
                                              <a:dgm id="{53F4CEA2-84F9-42A9-8A7E-D198A82A52FC}"/>
                                            </p:graphic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8">
                                            <p:graphicEl>
                                              <a:dgm id="{4CD14D9A-AAC3-491F-BF3A-F79EB7EE4A98}"/>
                                            </p:graphicEl>
                                          </p:spTgt>
                                        </p:tgtEl>
                                        <p:attrNameLst>
                                          <p:attrName>style.visibility</p:attrName>
                                        </p:attrNameLst>
                                      </p:cBhvr>
                                      <p:to>
                                        <p:strVal val="visible"/>
                                      </p:to>
                                    </p:set>
                                    <p:anim calcmode="lin" valueType="num">
                                      <p:cBhvr additive="base">
                                        <p:cTn id="63" dur="500" fill="hold"/>
                                        <p:tgtEl>
                                          <p:spTgt spid="8">
                                            <p:graphicEl>
                                              <a:dgm id="{4CD14D9A-AAC3-491F-BF3A-F79EB7EE4A98}"/>
                                            </p:graphicEl>
                                          </p:spTgt>
                                        </p:tgtEl>
                                        <p:attrNameLst>
                                          <p:attrName>ppt_x</p:attrName>
                                        </p:attrNameLst>
                                      </p:cBhvr>
                                      <p:tavLst>
                                        <p:tav tm="0">
                                          <p:val>
                                            <p:strVal val="#ppt_x"/>
                                          </p:val>
                                        </p:tav>
                                        <p:tav tm="100000">
                                          <p:val>
                                            <p:strVal val="#ppt_x"/>
                                          </p:val>
                                        </p:tav>
                                      </p:tavLst>
                                    </p:anim>
                                    <p:anim calcmode="lin" valueType="num">
                                      <p:cBhvr additive="base">
                                        <p:cTn id="64" dur="500" fill="hold"/>
                                        <p:tgtEl>
                                          <p:spTgt spid="8">
                                            <p:graphicEl>
                                              <a:dgm id="{4CD14D9A-AAC3-491F-BF3A-F79EB7EE4A98}"/>
                                            </p:graphic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8">
                                            <p:graphicEl>
                                              <a:dgm id="{3CD1FB97-2DF8-4457-A180-306F0FFC3D4B}"/>
                                            </p:graphicEl>
                                          </p:spTgt>
                                        </p:tgtEl>
                                        <p:attrNameLst>
                                          <p:attrName>style.visibility</p:attrName>
                                        </p:attrNameLst>
                                      </p:cBhvr>
                                      <p:to>
                                        <p:strVal val="visible"/>
                                      </p:to>
                                    </p:set>
                                    <p:anim calcmode="lin" valueType="num">
                                      <p:cBhvr additive="base">
                                        <p:cTn id="67" dur="500" fill="hold"/>
                                        <p:tgtEl>
                                          <p:spTgt spid="8">
                                            <p:graphicEl>
                                              <a:dgm id="{3CD1FB97-2DF8-4457-A180-306F0FFC3D4B}"/>
                                            </p:graphicEl>
                                          </p:spTgt>
                                        </p:tgtEl>
                                        <p:attrNameLst>
                                          <p:attrName>ppt_x</p:attrName>
                                        </p:attrNameLst>
                                      </p:cBhvr>
                                      <p:tavLst>
                                        <p:tav tm="0">
                                          <p:val>
                                            <p:strVal val="#ppt_x"/>
                                          </p:val>
                                        </p:tav>
                                        <p:tav tm="100000">
                                          <p:val>
                                            <p:strVal val="#ppt_x"/>
                                          </p:val>
                                        </p:tav>
                                      </p:tavLst>
                                    </p:anim>
                                    <p:anim calcmode="lin" valueType="num">
                                      <p:cBhvr additive="base">
                                        <p:cTn id="68" dur="500" fill="hold"/>
                                        <p:tgtEl>
                                          <p:spTgt spid="8">
                                            <p:graphicEl>
                                              <a:dgm id="{3CD1FB97-2DF8-4457-A180-306F0FFC3D4B}"/>
                                            </p:graphic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8">
                                            <p:graphicEl>
                                              <a:dgm id="{91784C2F-59CB-4A12-913D-211B9D06772F}"/>
                                            </p:graphicEl>
                                          </p:spTgt>
                                        </p:tgtEl>
                                        <p:attrNameLst>
                                          <p:attrName>style.visibility</p:attrName>
                                        </p:attrNameLst>
                                      </p:cBhvr>
                                      <p:to>
                                        <p:strVal val="visible"/>
                                      </p:to>
                                    </p:set>
                                    <p:anim calcmode="lin" valueType="num">
                                      <p:cBhvr additive="base">
                                        <p:cTn id="73" dur="500" fill="hold"/>
                                        <p:tgtEl>
                                          <p:spTgt spid="8">
                                            <p:graphicEl>
                                              <a:dgm id="{91784C2F-59CB-4A12-913D-211B9D06772F}"/>
                                            </p:graphicEl>
                                          </p:spTgt>
                                        </p:tgtEl>
                                        <p:attrNameLst>
                                          <p:attrName>ppt_x</p:attrName>
                                        </p:attrNameLst>
                                      </p:cBhvr>
                                      <p:tavLst>
                                        <p:tav tm="0">
                                          <p:val>
                                            <p:strVal val="#ppt_x"/>
                                          </p:val>
                                        </p:tav>
                                        <p:tav tm="100000">
                                          <p:val>
                                            <p:strVal val="#ppt_x"/>
                                          </p:val>
                                        </p:tav>
                                      </p:tavLst>
                                    </p:anim>
                                    <p:anim calcmode="lin" valueType="num">
                                      <p:cBhvr additive="base">
                                        <p:cTn id="74" dur="500" fill="hold"/>
                                        <p:tgtEl>
                                          <p:spTgt spid="8">
                                            <p:graphicEl>
                                              <a:dgm id="{91784C2F-59CB-4A12-913D-211B9D06772F}"/>
                                            </p:graphicEl>
                                          </p:spTgt>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8">
                                            <p:graphicEl>
                                              <a:dgm id="{52363645-3FB1-45A1-86E0-850BA77AA02F}"/>
                                            </p:graphicEl>
                                          </p:spTgt>
                                        </p:tgtEl>
                                        <p:attrNameLst>
                                          <p:attrName>style.visibility</p:attrName>
                                        </p:attrNameLst>
                                      </p:cBhvr>
                                      <p:to>
                                        <p:strVal val="visible"/>
                                      </p:to>
                                    </p:set>
                                    <p:anim calcmode="lin" valueType="num">
                                      <p:cBhvr additive="base">
                                        <p:cTn id="77" dur="500" fill="hold"/>
                                        <p:tgtEl>
                                          <p:spTgt spid="8">
                                            <p:graphicEl>
                                              <a:dgm id="{52363645-3FB1-45A1-86E0-850BA77AA02F}"/>
                                            </p:graphicEl>
                                          </p:spTgt>
                                        </p:tgtEl>
                                        <p:attrNameLst>
                                          <p:attrName>ppt_x</p:attrName>
                                        </p:attrNameLst>
                                      </p:cBhvr>
                                      <p:tavLst>
                                        <p:tav tm="0">
                                          <p:val>
                                            <p:strVal val="#ppt_x"/>
                                          </p:val>
                                        </p:tav>
                                        <p:tav tm="100000">
                                          <p:val>
                                            <p:strVal val="#ppt_x"/>
                                          </p:val>
                                        </p:tav>
                                      </p:tavLst>
                                    </p:anim>
                                    <p:anim calcmode="lin" valueType="num">
                                      <p:cBhvr additive="base">
                                        <p:cTn id="78" dur="500" fill="hold"/>
                                        <p:tgtEl>
                                          <p:spTgt spid="8">
                                            <p:graphicEl>
                                              <a:dgm id="{52363645-3FB1-45A1-86E0-850BA77AA02F}"/>
                                            </p:graphicEl>
                                          </p:spTgt>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8">
                                            <p:graphicEl>
                                              <a:dgm id="{CA791463-150E-4C79-8B7D-A0F4E778A40F}"/>
                                            </p:graphicEl>
                                          </p:spTgt>
                                        </p:tgtEl>
                                        <p:attrNameLst>
                                          <p:attrName>style.visibility</p:attrName>
                                        </p:attrNameLst>
                                      </p:cBhvr>
                                      <p:to>
                                        <p:strVal val="visible"/>
                                      </p:to>
                                    </p:set>
                                    <p:anim calcmode="lin" valueType="num">
                                      <p:cBhvr additive="base">
                                        <p:cTn id="81" dur="500" fill="hold"/>
                                        <p:tgtEl>
                                          <p:spTgt spid="8">
                                            <p:graphicEl>
                                              <a:dgm id="{CA791463-150E-4C79-8B7D-A0F4E778A40F}"/>
                                            </p:graphicEl>
                                          </p:spTgt>
                                        </p:tgtEl>
                                        <p:attrNameLst>
                                          <p:attrName>ppt_x</p:attrName>
                                        </p:attrNameLst>
                                      </p:cBhvr>
                                      <p:tavLst>
                                        <p:tav tm="0">
                                          <p:val>
                                            <p:strVal val="#ppt_x"/>
                                          </p:val>
                                        </p:tav>
                                        <p:tav tm="100000">
                                          <p:val>
                                            <p:strVal val="#ppt_x"/>
                                          </p:val>
                                        </p:tav>
                                      </p:tavLst>
                                    </p:anim>
                                    <p:anim calcmode="lin" valueType="num">
                                      <p:cBhvr additive="base">
                                        <p:cTn id="82" dur="500" fill="hold"/>
                                        <p:tgtEl>
                                          <p:spTgt spid="8">
                                            <p:graphicEl>
                                              <a:dgm id="{CA791463-150E-4C79-8B7D-A0F4E778A40F}"/>
                                            </p:graphicEl>
                                          </p:spTgt>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8">
                                            <p:graphicEl>
                                              <a:dgm id="{2C8515DE-91B0-429D-9C7D-2DDC8784A4B1}"/>
                                            </p:graphicEl>
                                          </p:spTgt>
                                        </p:tgtEl>
                                        <p:attrNameLst>
                                          <p:attrName>style.visibility</p:attrName>
                                        </p:attrNameLst>
                                      </p:cBhvr>
                                      <p:to>
                                        <p:strVal val="visible"/>
                                      </p:to>
                                    </p:set>
                                    <p:anim calcmode="lin" valueType="num">
                                      <p:cBhvr additive="base">
                                        <p:cTn id="87" dur="500" fill="hold"/>
                                        <p:tgtEl>
                                          <p:spTgt spid="8">
                                            <p:graphicEl>
                                              <a:dgm id="{2C8515DE-91B0-429D-9C7D-2DDC8784A4B1}"/>
                                            </p:graphicEl>
                                          </p:spTgt>
                                        </p:tgtEl>
                                        <p:attrNameLst>
                                          <p:attrName>ppt_x</p:attrName>
                                        </p:attrNameLst>
                                      </p:cBhvr>
                                      <p:tavLst>
                                        <p:tav tm="0">
                                          <p:val>
                                            <p:strVal val="#ppt_x"/>
                                          </p:val>
                                        </p:tav>
                                        <p:tav tm="100000">
                                          <p:val>
                                            <p:strVal val="#ppt_x"/>
                                          </p:val>
                                        </p:tav>
                                      </p:tavLst>
                                    </p:anim>
                                    <p:anim calcmode="lin" valueType="num">
                                      <p:cBhvr additive="base">
                                        <p:cTn id="88" dur="500" fill="hold"/>
                                        <p:tgtEl>
                                          <p:spTgt spid="8">
                                            <p:graphicEl>
                                              <a:dgm id="{2C8515DE-91B0-429D-9C7D-2DDC8784A4B1}"/>
                                            </p:graphicEl>
                                          </p:spTgt>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8">
                                            <p:graphicEl>
                                              <a:dgm id="{4F978842-EBEC-4C16-9B8D-6A3A68AAB439}"/>
                                            </p:graphicEl>
                                          </p:spTgt>
                                        </p:tgtEl>
                                        <p:attrNameLst>
                                          <p:attrName>style.visibility</p:attrName>
                                        </p:attrNameLst>
                                      </p:cBhvr>
                                      <p:to>
                                        <p:strVal val="visible"/>
                                      </p:to>
                                    </p:set>
                                    <p:anim calcmode="lin" valueType="num">
                                      <p:cBhvr additive="base">
                                        <p:cTn id="91" dur="500" fill="hold"/>
                                        <p:tgtEl>
                                          <p:spTgt spid="8">
                                            <p:graphicEl>
                                              <a:dgm id="{4F978842-EBEC-4C16-9B8D-6A3A68AAB439}"/>
                                            </p:graphicEl>
                                          </p:spTgt>
                                        </p:tgtEl>
                                        <p:attrNameLst>
                                          <p:attrName>ppt_x</p:attrName>
                                        </p:attrNameLst>
                                      </p:cBhvr>
                                      <p:tavLst>
                                        <p:tav tm="0">
                                          <p:val>
                                            <p:strVal val="#ppt_x"/>
                                          </p:val>
                                        </p:tav>
                                        <p:tav tm="100000">
                                          <p:val>
                                            <p:strVal val="#ppt_x"/>
                                          </p:val>
                                        </p:tav>
                                      </p:tavLst>
                                    </p:anim>
                                    <p:anim calcmode="lin" valueType="num">
                                      <p:cBhvr additive="base">
                                        <p:cTn id="92" dur="500" fill="hold"/>
                                        <p:tgtEl>
                                          <p:spTgt spid="8">
                                            <p:graphicEl>
                                              <a:dgm id="{4F978842-EBEC-4C16-9B8D-6A3A68AAB439}"/>
                                            </p:graphicEl>
                                          </p:spTgt>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8">
                                            <p:graphicEl>
                                              <a:dgm id="{63F7D5D6-63E6-42C5-840B-3AB32A9225D5}"/>
                                            </p:graphicEl>
                                          </p:spTgt>
                                        </p:tgtEl>
                                        <p:attrNameLst>
                                          <p:attrName>style.visibility</p:attrName>
                                        </p:attrNameLst>
                                      </p:cBhvr>
                                      <p:to>
                                        <p:strVal val="visible"/>
                                      </p:to>
                                    </p:set>
                                    <p:anim calcmode="lin" valueType="num">
                                      <p:cBhvr additive="base">
                                        <p:cTn id="95" dur="500" fill="hold"/>
                                        <p:tgtEl>
                                          <p:spTgt spid="8">
                                            <p:graphicEl>
                                              <a:dgm id="{63F7D5D6-63E6-42C5-840B-3AB32A9225D5}"/>
                                            </p:graphicEl>
                                          </p:spTgt>
                                        </p:tgtEl>
                                        <p:attrNameLst>
                                          <p:attrName>ppt_x</p:attrName>
                                        </p:attrNameLst>
                                      </p:cBhvr>
                                      <p:tavLst>
                                        <p:tav tm="0">
                                          <p:val>
                                            <p:strVal val="#ppt_x"/>
                                          </p:val>
                                        </p:tav>
                                        <p:tav tm="100000">
                                          <p:val>
                                            <p:strVal val="#ppt_x"/>
                                          </p:val>
                                        </p:tav>
                                      </p:tavLst>
                                    </p:anim>
                                    <p:anim calcmode="lin" valueType="num">
                                      <p:cBhvr additive="base">
                                        <p:cTn id="96" dur="500" fill="hold"/>
                                        <p:tgtEl>
                                          <p:spTgt spid="8">
                                            <p:graphicEl>
                                              <a:dgm id="{63F7D5D6-63E6-42C5-840B-3AB32A9225D5}"/>
                                            </p:graphicEl>
                                          </p:spTgt>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8">
                                            <p:graphicEl>
                                              <a:dgm id="{6E5B226D-7A1D-4C19-965C-F6493C4C0985}"/>
                                            </p:graphicEl>
                                          </p:spTgt>
                                        </p:tgtEl>
                                        <p:attrNameLst>
                                          <p:attrName>style.visibility</p:attrName>
                                        </p:attrNameLst>
                                      </p:cBhvr>
                                      <p:to>
                                        <p:strVal val="visible"/>
                                      </p:to>
                                    </p:set>
                                    <p:anim calcmode="lin" valueType="num">
                                      <p:cBhvr additive="base">
                                        <p:cTn id="101" dur="500" fill="hold"/>
                                        <p:tgtEl>
                                          <p:spTgt spid="8">
                                            <p:graphicEl>
                                              <a:dgm id="{6E5B226D-7A1D-4C19-965C-F6493C4C0985}"/>
                                            </p:graphicEl>
                                          </p:spTgt>
                                        </p:tgtEl>
                                        <p:attrNameLst>
                                          <p:attrName>ppt_x</p:attrName>
                                        </p:attrNameLst>
                                      </p:cBhvr>
                                      <p:tavLst>
                                        <p:tav tm="0">
                                          <p:val>
                                            <p:strVal val="#ppt_x"/>
                                          </p:val>
                                        </p:tav>
                                        <p:tav tm="100000">
                                          <p:val>
                                            <p:strVal val="#ppt_x"/>
                                          </p:val>
                                        </p:tav>
                                      </p:tavLst>
                                    </p:anim>
                                    <p:anim calcmode="lin" valueType="num">
                                      <p:cBhvr additive="base">
                                        <p:cTn id="102" dur="500" fill="hold"/>
                                        <p:tgtEl>
                                          <p:spTgt spid="8">
                                            <p:graphicEl>
                                              <a:dgm id="{6E5B226D-7A1D-4C19-965C-F6493C4C0985}"/>
                                            </p:graphicEl>
                                          </p:spTgt>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8">
                                            <p:graphicEl>
                                              <a:dgm id="{D2E62FCC-302A-450C-81B1-15A6DD5A35FA}"/>
                                            </p:graphicEl>
                                          </p:spTgt>
                                        </p:tgtEl>
                                        <p:attrNameLst>
                                          <p:attrName>style.visibility</p:attrName>
                                        </p:attrNameLst>
                                      </p:cBhvr>
                                      <p:to>
                                        <p:strVal val="visible"/>
                                      </p:to>
                                    </p:set>
                                    <p:anim calcmode="lin" valueType="num">
                                      <p:cBhvr additive="base">
                                        <p:cTn id="105" dur="500" fill="hold"/>
                                        <p:tgtEl>
                                          <p:spTgt spid="8">
                                            <p:graphicEl>
                                              <a:dgm id="{D2E62FCC-302A-450C-81B1-15A6DD5A35FA}"/>
                                            </p:graphicEl>
                                          </p:spTgt>
                                        </p:tgtEl>
                                        <p:attrNameLst>
                                          <p:attrName>ppt_x</p:attrName>
                                        </p:attrNameLst>
                                      </p:cBhvr>
                                      <p:tavLst>
                                        <p:tav tm="0">
                                          <p:val>
                                            <p:strVal val="#ppt_x"/>
                                          </p:val>
                                        </p:tav>
                                        <p:tav tm="100000">
                                          <p:val>
                                            <p:strVal val="#ppt_x"/>
                                          </p:val>
                                        </p:tav>
                                      </p:tavLst>
                                    </p:anim>
                                    <p:anim calcmode="lin" valueType="num">
                                      <p:cBhvr additive="base">
                                        <p:cTn id="106" dur="500" fill="hold"/>
                                        <p:tgtEl>
                                          <p:spTgt spid="8">
                                            <p:graphicEl>
                                              <a:dgm id="{D2E62FCC-302A-450C-81B1-15A6DD5A35FA}"/>
                                            </p:graphicEl>
                                          </p:spTgt>
                                        </p:tgtEl>
                                        <p:attrNameLst>
                                          <p:attrName>ppt_y</p:attrName>
                                        </p:attrNameLst>
                                      </p:cBhvr>
                                      <p:tavLst>
                                        <p:tav tm="0">
                                          <p:val>
                                            <p:strVal val="1+#ppt_h/2"/>
                                          </p:val>
                                        </p:tav>
                                        <p:tav tm="100000">
                                          <p:val>
                                            <p:strVal val="#ppt_y"/>
                                          </p:val>
                                        </p:tav>
                                      </p:tavLst>
                                    </p:anim>
                                  </p:childTnLst>
                                </p:cTn>
                              </p:par>
                              <p:par>
                                <p:cTn id="107" presetID="2" presetClass="entr" presetSubtype="4" fill="hold" grpId="0" nodeType="withEffect">
                                  <p:stCondLst>
                                    <p:cond delay="0"/>
                                  </p:stCondLst>
                                  <p:childTnLst>
                                    <p:set>
                                      <p:cBhvr>
                                        <p:cTn id="108" dur="1" fill="hold">
                                          <p:stCondLst>
                                            <p:cond delay="0"/>
                                          </p:stCondLst>
                                        </p:cTn>
                                        <p:tgtEl>
                                          <p:spTgt spid="8">
                                            <p:graphicEl>
                                              <a:dgm id="{52CA5A55-2731-427F-81DA-629B32228A19}"/>
                                            </p:graphicEl>
                                          </p:spTgt>
                                        </p:tgtEl>
                                        <p:attrNameLst>
                                          <p:attrName>style.visibility</p:attrName>
                                        </p:attrNameLst>
                                      </p:cBhvr>
                                      <p:to>
                                        <p:strVal val="visible"/>
                                      </p:to>
                                    </p:set>
                                    <p:anim calcmode="lin" valueType="num">
                                      <p:cBhvr additive="base">
                                        <p:cTn id="109" dur="500" fill="hold"/>
                                        <p:tgtEl>
                                          <p:spTgt spid="8">
                                            <p:graphicEl>
                                              <a:dgm id="{52CA5A55-2731-427F-81DA-629B32228A19}"/>
                                            </p:graphicEl>
                                          </p:spTgt>
                                        </p:tgtEl>
                                        <p:attrNameLst>
                                          <p:attrName>ppt_x</p:attrName>
                                        </p:attrNameLst>
                                      </p:cBhvr>
                                      <p:tavLst>
                                        <p:tav tm="0">
                                          <p:val>
                                            <p:strVal val="#ppt_x"/>
                                          </p:val>
                                        </p:tav>
                                        <p:tav tm="100000">
                                          <p:val>
                                            <p:strVal val="#ppt_x"/>
                                          </p:val>
                                        </p:tav>
                                      </p:tavLst>
                                    </p:anim>
                                    <p:anim calcmode="lin" valueType="num">
                                      <p:cBhvr additive="base">
                                        <p:cTn id="110" dur="500" fill="hold"/>
                                        <p:tgtEl>
                                          <p:spTgt spid="8">
                                            <p:graphicEl>
                                              <a:dgm id="{52CA5A55-2731-427F-81DA-629B32228A19}"/>
                                            </p:graphic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8">
                                            <p:graphicEl>
                                              <a:dgm id="{590E72ED-DFD1-40F5-99BE-6E746F3FBE5C}"/>
                                            </p:graphicEl>
                                          </p:spTgt>
                                        </p:tgtEl>
                                        <p:attrNameLst>
                                          <p:attrName>style.visibility</p:attrName>
                                        </p:attrNameLst>
                                      </p:cBhvr>
                                      <p:to>
                                        <p:strVal val="visible"/>
                                      </p:to>
                                    </p:set>
                                    <p:anim calcmode="lin" valueType="num">
                                      <p:cBhvr additive="base">
                                        <p:cTn id="115" dur="500" fill="hold"/>
                                        <p:tgtEl>
                                          <p:spTgt spid="8">
                                            <p:graphicEl>
                                              <a:dgm id="{590E72ED-DFD1-40F5-99BE-6E746F3FBE5C}"/>
                                            </p:graphicEl>
                                          </p:spTgt>
                                        </p:tgtEl>
                                        <p:attrNameLst>
                                          <p:attrName>ppt_x</p:attrName>
                                        </p:attrNameLst>
                                      </p:cBhvr>
                                      <p:tavLst>
                                        <p:tav tm="0">
                                          <p:val>
                                            <p:strVal val="#ppt_x"/>
                                          </p:val>
                                        </p:tav>
                                        <p:tav tm="100000">
                                          <p:val>
                                            <p:strVal val="#ppt_x"/>
                                          </p:val>
                                        </p:tav>
                                      </p:tavLst>
                                    </p:anim>
                                    <p:anim calcmode="lin" valueType="num">
                                      <p:cBhvr additive="base">
                                        <p:cTn id="116" dur="500" fill="hold"/>
                                        <p:tgtEl>
                                          <p:spTgt spid="8">
                                            <p:graphicEl>
                                              <a:dgm id="{590E72ED-DFD1-40F5-99BE-6E746F3FBE5C}"/>
                                            </p:graphicEl>
                                          </p:spTgt>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8">
                                            <p:graphicEl>
                                              <a:dgm id="{49B78CDE-D739-4AA0-B45E-8A0ADDD9F791}"/>
                                            </p:graphicEl>
                                          </p:spTgt>
                                        </p:tgtEl>
                                        <p:attrNameLst>
                                          <p:attrName>style.visibility</p:attrName>
                                        </p:attrNameLst>
                                      </p:cBhvr>
                                      <p:to>
                                        <p:strVal val="visible"/>
                                      </p:to>
                                    </p:set>
                                    <p:anim calcmode="lin" valueType="num">
                                      <p:cBhvr additive="base">
                                        <p:cTn id="119" dur="500" fill="hold"/>
                                        <p:tgtEl>
                                          <p:spTgt spid="8">
                                            <p:graphicEl>
                                              <a:dgm id="{49B78CDE-D739-4AA0-B45E-8A0ADDD9F791}"/>
                                            </p:graphicEl>
                                          </p:spTgt>
                                        </p:tgtEl>
                                        <p:attrNameLst>
                                          <p:attrName>ppt_x</p:attrName>
                                        </p:attrNameLst>
                                      </p:cBhvr>
                                      <p:tavLst>
                                        <p:tav tm="0">
                                          <p:val>
                                            <p:strVal val="#ppt_x"/>
                                          </p:val>
                                        </p:tav>
                                        <p:tav tm="100000">
                                          <p:val>
                                            <p:strVal val="#ppt_x"/>
                                          </p:val>
                                        </p:tav>
                                      </p:tavLst>
                                    </p:anim>
                                    <p:anim calcmode="lin" valueType="num">
                                      <p:cBhvr additive="base">
                                        <p:cTn id="120" dur="500" fill="hold"/>
                                        <p:tgtEl>
                                          <p:spTgt spid="8">
                                            <p:graphicEl>
                                              <a:dgm id="{49B78CDE-D739-4AA0-B45E-8A0ADDD9F791}"/>
                                            </p:graphicEl>
                                          </p:spTgt>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8">
                                            <p:graphicEl>
                                              <a:dgm id="{BB9B0061-EFF5-4692-AB14-E6BF605926B6}"/>
                                            </p:graphicEl>
                                          </p:spTgt>
                                        </p:tgtEl>
                                        <p:attrNameLst>
                                          <p:attrName>style.visibility</p:attrName>
                                        </p:attrNameLst>
                                      </p:cBhvr>
                                      <p:to>
                                        <p:strVal val="visible"/>
                                      </p:to>
                                    </p:set>
                                    <p:anim calcmode="lin" valueType="num">
                                      <p:cBhvr additive="base">
                                        <p:cTn id="123" dur="500" fill="hold"/>
                                        <p:tgtEl>
                                          <p:spTgt spid="8">
                                            <p:graphicEl>
                                              <a:dgm id="{BB9B0061-EFF5-4692-AB14-E6BF605926B6}"/>
                                            </p:graphicEl>
                                          </p:spTgt>
                                        </p:tgtEl>
                                        <p:attrNameLst>
                                          <p:attrName>ppt_x</p:attrName>
                                        </p:attrNameLst>
                                      </p:cBhvr>
                                      <p:tavLst>
                                        <p:tav tm="0">
                                          <p:val>
                                            <p:strVal val="#ppt_x"/>
                                          </p:val>
                                        </p:tav>
                                        <p:tav tm="100000">
                                          <p:val>
                                            <p:strVal val="#ppt_x"/>
                                          </p:val>
                                        </p:tav>
                                      </p:tavLst>
                                    </p:anim>
                                    <p:anim calcmode="lin" valueType="num">
                                      <p:cBhvr additive="base">
                                        <p:cTn id="124" dur="500" fill="hold"/>
                                        <p:tgtEl>
                                          <p:spTgt spid="8">
                                            <p:graphicEl>
                                              <a:dgm id="{BB9B0061-EFF5-4692-AB14-E6BF605926B6}"/>
                                            </p:graphicEl>
                                          </p:spTgt>
                                        </p:tgtEl>
                                        <p:attrNameLst>
                                          <p:attrName>ppt_y</p:attrName>
                                        </p:attrNameLst>
                                      </p:cBhvr>
                                      <p:tavLst>
                                        <p:tav tm="0">
                                          <p:val>
                                            <p:strVal val="1+#ppt_h/2"/>
                                          </p:val>
                                        </p:tav>
                                        <p:tav tm="100000">
                                          <p:val>
                                            <p:strVal val="#ppt_y"/>
                                          </p:val>
                                        </p:tav>
                                      </p:tavLst>
                                    </p:anim>
                                  </p:childTnLst>
                                </p:cTn>
                              </p:par>
                            </p:childTnLst>
                          </p:cTn>
                        </p:par>
                      </p:childTnLst>
                    </p:cTn>
                  </p:par>
                  <p:par>
                    <p:cTn id="125" fill="hold">
                      <p:stCondLst>
                        <p:cond delay="indefinite"/>
                      </p:stCondLst>
                      <p:childTnLst>
                        <p:par>
                          <p:cTn id="126" fill="hold">
                            <p:stCondLst>
                              <p:cond delay="0"/>
                            </p:stCondLst>
                            <p:childTnLst>
                              <p:par>
                                <p:cTn id="127" presetID="2" presetClass="entr" presetSubtype="4" fill="hold" grpId="0" nodeType="clickEffect">
                                  <p:stCondLst>
                                    <p:cond delay="0"/>
                                  </p:stCondLst>
                                  <p:childTnLst>
                                    <p:set>
                                      <p:cBhvr>
                                        <p:cTn id="128" dur="1" fill="hold">
                                          <p:stCondLst>
                                            <p:cond delay="0"/>
                                          </p:stCondLst>
                                        </p:cTn>
                                        <p:tgtEl>
                                          <p:spTgt spid="8">
                                            <p:graphicEl>
                                              <a:dgm id="{6B49E339-A8FF-4CD2-8D56-683001DD8375}"/>
                                            </p:graphicEl>
                                          </p:spTgt>
                                        </p:tgtEl>
                                        <p:attrNameLst>
                                          <p:attrName>style.visibility</p:attrName>
                                        </p:attrNameLst>
                                      </p:cBhvr>
                                      <p:to>
                                        <p:strVal val="visible"/>
                                      </p:to>
                                    </p:set>
                                    <p:anim calcmode="lin" valueType="num">
                                      <p:cBhvr additive="base">
                                        <p:cTn id="129" dur="500" fill="hold"/>
                                        <p:tgtEl>
                                          <p:spTgt spid="8">
                                            <p:graphicEl>
                                              <a:dgm id="{6B49E339-A8FF-4CD2-8D56-683001DD8375}"/>
                                            </p:graphicEl>
                                          </p:spTgt>
                                        </p:tgtEl>
                                        <p:attrNameLst>
                                          <p:attrName>ppt_x</p:attrName>
                                        </p:attrNameLst>
                                      </p:cBhvr>
                                      <p:tavLst>
                                        <p:tav tm="0">
                                          <p:val>
                                            <p:strVal val="#ppt_x"/>
                                          </p:val>
                                        </p:tav>
                                        <p:tav tm="100000">
                                          <p:val>
                                            <p:strVal val="#ppt_x"/>
                                          </p:val>
                                        </p:tav>
                                      </p:tavLst>
                                    </p:anim>
                                    <p:anim calcmode="lin" valueType="num">
                                      <p:cBhvr additive="base">
                                        <p:cTn id="130" dur="500" fill="hold"/>
                                        <p:tgtEl>
                                          <p:spTgt spid="8">
                                            <p:graphicEl>
                                              <a:dgm id="{6B49E339-A8FF-4CD2-8D56-683001DD8375}"/>
                                            </p:graphicEl>
                                          </p:spTgt>
                                        </p:tgtEl>
                                        <p:attrNameLst>
                                          <p:attrName>ppt_y</p:attrName>
                                        </p:attrNameLst>
                                      </p:cBhvr>
                                      <p:tavLst>
                                        <p:tav tm="0">
                                          <p:val>
                                            <p:strVal val="1+#ppt_h/2"/>
                                          </p:val>
                                        </p:tav>
                                        <p:tav tm="100000">
                                          <p:val>
                                            <p:strVal val="#ppt_y"/>
                                          </p:val>
                                        </p:tav>
                                      </p:tavLst>
                                    </p:anim>
                                  </p:childTnLst>
                                </p:cTn>
                              </p:par>
                              <p:par>
                                <p:cTn id="131" presetID="2" presetClass="entr" presetSubtype="4" fill="hold" grpId="0" nodeType="withEffect">
                                  <p:stCondLst>
                                    <p:cond delay="0"/>
                                  </p:stCondLst>
                                  <p:childTnLst>
                                    <p:set>
                                      <p:cBhvr>
                                        <p:cTn id="132" dur="1" fill="hold">
                                          <p:stCondLst>
                                            <p:cond delay="0"/>
                                          </p:stCondLst>
                                        </p:cTn>
                                        <p:tgtEl>
                                          <p:spTgt spid="8">
                                            <p:graphicEl>
                                              <a:dgm id="{65D35490-6A43-4398-8EE5-7CA249597672}"/>
                                            </p:graphicEl>
                                          </p:spTgt>
                                        </p:tgtEl>
                                        <p:attrNameLst>
                                          <p:attrName>style.visibility</p:attrName>
                                        </p:attrNameLst>
                                      </p:cBhvr>
                                      <p:to>
                                        <p:strVal val="visible"/>
                                      </p:to>
                                    </p:set>
                                    <p:anim calcmode="lin" valueType="num">
                                      <p:cBhvr additive="base">
                                        <p:cTn id="133" dur="500" fill="hold"/>
                                        <p:tgtEl>
                                          <p:spTgt spid="8">
                                            <p:graphicEl>
                                              <a:dgm id="{65D35490-6A43-4398-8EE5-7CA249597672}"/>
                                            </p:graphicEl>
                                          </p:spTgt>
                                        </p:tgtEl>
                                        <p:attrNameLst>
                                          <p:attrName>ppt_x</p:attrName>
                                        </p:attrNameLst>
                                      </p:cBhvr>
                                      <p:tavLst>
                                        <p:tav tm="0">
                                          <p:val>
                                            <p:strVal val="#ppt_x"/>
                                          </p:val>
                                        </p:tav>
                                        <p:tav tm="100000">
                                          <p:val>
                                            <p:strVal val="#ppt_x"/>
                                          </p:val>
                                        </p:tav>
                                      </p:tavLst>
                                    </p:anim>
                                    <p:anim calcmode="lin" valueType="num">
                                      <p:cBhvr additive="base">
                                        <p:cTn id="134" dur="500" fill="hold"/>
                                        <p:tgtEl>
                                          <p:spTgt spid="8">
                                            <p:graphicEl>
                                              <a:dgm id="{65D35490-6A43-4398-8EE5-7CA249597672}"/>
                                            </p:graphicEl>
                                          </p:spTgt>
                                        </p:tgtEl>
                                        <p:attrNameLst>
                                          <p:attrName>ppt_y</p:attrName>
                                        </p:attrNameLst>
                                      </p:cBhvr>
                                      <p:tavLst>
                                        <p:tav tm="0">
                                          <p:val>
                                            <p:strVal val="1+#ppt_h/2"/>
                                          </p:val>
                                        </p:tav>
                                        <p:tav tm="100000">
                                          <p:val>
                                            <p:strVal val="#ppt_y"/>
                                          </p:val>
                                        </p:tav>
                                      </p:tavLst>
                                    </p:anim>
                                  </p:childTnLst>
                                </p:cTn>
                              </p:par>
                              <p:par>
                                <p:cTn id="135" presetID="2" presetClass="entr" presetSubtype="4" fill="hold" grpId="0" nodeType="withEffect">
                                  <p:stCondLst>
                                    <p:cond delay="0"/>
                                  </p:stCondLst>
                                  <p:childTnLst>
                                    <p:set>
                                      <p:cBhvr>
                                        <p:cTn id="136" dur="1" fill="hold">
                                          <p:stCondLst>
                                            <p:cond delay="0"/>
                                          </p:stCondLst>
                                        </p:cTn>
                                        <p:tgtEl>
                                          <p:spTgt spid="8">
                                            <p:graphicEl>
                                              <a:dgm id="{C5BCCAB2-0092-4F4A-8350-0A825AF5B8D5}"/>
                                            </p:graphicEl>
                                          </p:spTgt>
                                        </p:tgtEl>
                                        <p:attrNameLst>
                                          <p:attrName>style.visibility</p:attrName>
                                        </p:attrNameLst>
                                      </p:cBhvr>
                                      <p:to>
                                        <p:strVal val="visible"/>
                                      </p:to>
                                    </p:set>
                                    <p:anim calcmode="lin" valueType="num">
                                      <p:cBhvr additive="base">
                                        <p:cTn id="137" dur="500" fill="hold"/>
                                        <p:tgtEl>
                                          <p:spTgt spid="8">
                                            <p:graphicEl>
                                              <a:dgm id="{C5BCCAB2-0092-4F4A-8350-0A825AF5B8D5}"/>
                                            </p:graphicEl>
                                          </p:spTgt>
                                        </p:tgtEl>
                                        <p:attrNameLst>
                                          <p:attrName>ppt_x</p:attrName>
                                        </p:attrNameLst>
                                      </p:cBhvr>
                                      <p:tavLst>
                                        <p:tav tm="0">
                                          <p:val>
                                            <p:strVal val="#ppt_x"/>
                                          </p:val>
                                        </p:tav>
                                        <p:tav tm="100000">
                                          <p:val>
                                            <p:strVal val="#ppt_x"/>
                                          </p:val>
                                        </p:tav>
                                      </p:tavLst>
                                    </p:anim>
                                    <p:anim calcmode="lin" valueType="num">
                                      <p:cBhvr additive="base">
                                        <p:cTn id="138" dur="500" fill="hold"/>
                                        <p:tgtEl>
                                          <p:spTgt spid="8">
                                            <p:graphicEl>
                                              <a:dgm id="{C5BCCAB2-0092-4F4A-8350-0A825AF5B8D5}"/>
                                            </p:graphicEl>
                                          </p:spTgt>
                                        </p:tgtEl>
                                        <p:attrNameLst>
                                          <p:attrName>ppt_y</p:attrName>
                                        </p:attrNameLst>
                                      </p:cBhvr>
                                      <p:tavLst>
                                        <p:tav tm="0">
                                          <p:val>
                                            <p:strVal val="1+#ppt_h/2"/>
                                          </p:val>
                                        </p:tav>
                                        <p:tav tm="100000">
                                          <p:val>
                                            <p:strVal val="#ppt_y"/>
                                          </p:val>
                                        </p:tav>
                                      </p:tavLst>
                                    </p:anim>
                                  </p:childTnLst>
                                </p:cTn>
                              </p:par>
                            </p:childTnLst>
                          </p:cTn>
                        </p:par>
                      </p:childTnLst>
                    </p:cTn>
                  </p:par>
                  <p:par>
                    <p:cTn id="139" fill="hold">
                      <p:stCondLst>
                        <p:cond delay="indefinite"/>
                      </p:stCondLst>
                      <p:childTnLst>
                        <p:par>
                          <p:cTn id="140" fill="hold">
                            <p:stCondLst>
                              <p:cond delay="0"/>
                            </p:stCondLst>
                            <p:childTnLst>
                              <p:par>
                                <p:cTn id="141" presetID="2" presetClass="entr" presetSubtype="4" fill="hold" grpId="0" nodeType="clickEffect">
                                  <p:stCondLst>
                                    <p:cond delay="0"/>
                                  </p:stCondLst>
                                  <p:childTnLst>
                                    <p:set>
                                      <p:cBhvr>
                                        <p:cTn id="142" dur="1" fill="hold">
                                          <p:stCondLst>
                                            <p:cond delay="0"/>
                                          </p:stCondLst>
                                        </p:cTn>
                                        <p:tgtEl>
                                          <p:spTgt spid="8">
                                            <p:graphicEl>
                                              <a:dgm id="{58930633-EE9D-4DFD-9F1B-1886C9DEF848}"/>
                                            </p:graphicEl>
                                          </p:spTgt>
                                        </p:tgtEl>
                                        <p:attrNameLst>
                                          <p:attrName>style.visibility</p:attrName>
                                        </p:attrNameLst>
                                      </p:cBhvr>
                                      <p:to>
                                        <p:strVal val="visible"/>
                                      </p:to>
                                    </p:set>
                                    <p:anim calcmode="lin" valueType="num">
                                      <p:cBhvr additive="base">
                                        <p:cTn id="143" dur="500" fill="hold"/>
                                        <p:tgtEl>
                                          <p:spTgt spid="8">
                                            <p:graphicEl>
                                              <a:dgm id="{58930633-EE9D-4DFD-9F1B-1886C9DEF848}"/>
                                            </p:graphicEl>
                                          </p:spTgt>
                                        </p:tgtEl>
                                        <p:attrNameLst>
                                          <p:attrName>ppt_x</p:attrName>
                                        </p:attrNameLst>
                                      </p:cBhvr>
                                      <p:tavLst>
                                        <p:tav tm="0">
                                          <p:val>
                                            <p:strVal val="#ppt_x"/>
                                          </p:val>
                                        </p:tav>
                                        <p:tav tm="100000">
                                          <p:val>
                                            <p:strVal val="#ppt_x"/>
                                          </p:val>
                                        </p:tav>
                                      </p:tavLst>
                                    </p:anim>
                                    <p:anim calcmode="lin" valueType="num">
                                      <p:cBhvr additive="base">
                                        <p:cTn id="144" dur="500" fill="hold"/>
                                        <p:tgtEl>
                                          <p:spTgt spid="8">
                                            <p:graphicEl>
                                              <a:dgm id="{58930633-EE9D-4DFD-9F1B-1886C9DEF848}"/>
                                            </p:graphicEl>
                                          </p:spTgt>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8">
                                            <p:graphicEl>
                                              <a:dgm id="{77CCCC9B-7461-47DC-9AFB-EBCA0BD8A88F}"/>
                                            </p:graphicEl>
                                          </p:spTgt>
                                        </p:tgtEl>
                                        <p:attrNameLst>
                                          <p:attrName>style.visibility</p:attrName>
                                        </p:attrNameLst>
                                      </p:cBhvr>
                                      <p:to>
                                        <p:strVal val="visible"/>
                                      </p:to>
                                    </p:set>
                                    <p:anim calcmode="lin" valueType="num">
                                      <p:cBhvr additive="base">
                                        <p:cTn id="147" dur="500" fill="hold"/>
                                        <p:tgtEl>
                                          <p:spTgt spid="8">
                                            <p:graphicEl>
                                              <a:dgm id="{77CCCC9B-7461-47DC-9AFB-EBCA0BD8A88F}"/>
                                            </p:graphicEl>
                                          </p:spTgt>
                                        </p:tgtEl>
                                        <p:attrNameLst>
                                          <p:attrName>ppt_x</p:attrName>
                                        </p:attrNameLst>
                                      </p:cBhvr>
                                      <p:tavLst>
                                        <p:tav tm="0">
                                          <p:val>
                                            <p:strVal val="#ppt_x"/>
                                          </p:val>
                                        </p:tav>
                                        <p:tav tm="100000">
                                          <p:val>
                                            <p:strVal val="#ppt_x"/>
                                          </p:val>
                                        </p:tav>
                                      </p:tavLst>
                                    </p:anim>
                                    <p:anim calcmode="lin" valueType="num">
                                      <p:cBhvr additive="base">
                                        <p:cTn id="148" dur="500" fill="hold"/>
                                        <p:tgtEl>
                                          <p:spTgt spid="8">
                                            <p:graphicEl>
                                              <a:dgm id="{77CCCC9B-7461-47DC-9AFB-EBCA0BD8A88F}"/>
                                            </p:graphicEl>
                                          </p:spTgt>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8">
                                            <p:graphicEl>
                                              <a:dgm id="{289CF744-18D9-45F9-9BC6-11A6154713D6}"/>
                                            </p:graphicEl>
                                          </p:spTgt>
                                        </p:tgtEl>
                                        <p:attrNameLst>
                                          <p:attrName>style.visibility</p:attrName>
                                        </p:attrNameLst>
                                      </p:cBhvr>
                                      <p:to>
                                        <p:strVal val="visible"/>
                                      </p:to>
                                    </p:set>
                                    <p:anim calcmode="lin" valueType="num">
                                      <p:cBhvr additive="base">
                                        <p:cTn id="151" dur="500" fill="hold"/>
                                        <p:tgtEl>
                                          <p:spTgt spid="8">
                                            <p:graphicEl>
                                              <a:dgm id="{289CF744-18D9-45F9-9BC6-11A6154713D6}"/>
                                            </p:graphicEl>
                                          </p:spTgt>
                                        </p:tgtEl>
                                        <p:attrNameLst>
                                          <p:attrName>ppt_x</p:attrName>
                                        </p:attrNameLst>
                                      </p:cBhvr>
                                      <p:tavLst>
                                        <p:tav tm="0">
                                          <p:val>
                                            <p:strVal val="#ppt_x"/>
                                          </p:val>
                                        </p:tav>
                                        <p:tav tm="100000">
                                          <p:val>
                                            <p:strVal val="#ppt_x"/>
                                          </p:val>
                                        </p:tav>
                                      </p:tavLst>
                                    </p:anim>
                                    <p:anim calcmode="lin" valueType="num">
                                      <p:cBhvr additive="base">
                                        <p:cTn id="152" dur="500" fill="hold"/>
                                        <p:tgtEl>
                                          <p:spTgt spid="8">
                                            <p:graphicEl>
                                              <a:dgm id="{289CF744-18D9-45F9-9BC6-11A6154713D6}"/>
                                            </p:graphicEl>
                                          </p:spTgt>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0" nodeType="clickEffect">
                                  <p:stCondLst>
                                    <p:cond delay="0"/>
                                  </p:stCondLst>
                                  <p:childTnLst>
                                    <p:set>
                                      <p:cBhvr>
                                        <p:cTn id="156" dur="1" fill="hold">
                                          <p:stCondLst>
                                            <p:cond delay="0"/>
                                          </p:stCondLst>
                                        </p:cTn>
                                        <p:tgtEl>
                                          <p:spTgt spid="8">
                                            <p:graphicEl>
                                              <a:dgm id="{473082A9-987C-48C0-BFDE-828E4B21DF08}"/>
                                            </p:graphicEl>
                                          </p:spTgt>
                                        </p:tgtEl>
                                        <p:attrNameLst>
                                          <p:attrName>style.visibility</p:attrName>
                                        </p:attrNameLst>
                                      </p:cBhvr>
                                      <p:to>
                                        <p:strVal val="visible"/>
                                      </p:to>
                                    </p:set>
                                    <p:anim calcmode="lin" valueType="num">
                                      <p:cBhvr additive="base">
                                        <p:cTn id="157" dur="500" fill="hold"/>
                                        <p:tgtEl>
                                          <p:spTgt spid="8">
                                            <p:graphicEl>
                                              <a:dgm id="{473082A9-987C-48C0-BFDE-828E4B21DF08}"/>
                                            </p:graphicEl>
                                          </p:spTgt>
                                        </p:tgtEl>
                                        <p:attrNameLst>
                                          <p:attrName>ppt_x</p:attrName>
                                        </p:attrNameLst>
                                      </p:cBhvr>
                                      <p:tavLst>
                                        <p:tav tm="0">
                                          <p:val>
                                            <p:strVal val="#ppt_x"/>
                                          </p:val>
                                        </p:tav>
                                        <p:tav tm="100000">
                                          <p:val>
                                            <p:strVal val="#ppt_x"/>
                                          </p:val>
                                        </p:tav>
                                      </p:tavLst>
                                    </p:anim>
                                    <p:anim calcmode="lin" valueType="num">
                                      <p:cBhvr additive="base">
                                        <p:cTn id="158" dur="500" fill="hold"/>
                                        <p:tgtEl>
                                          <p:spTgt spid="8">
                                            <p:graphicEl>
                                              <a:dgm id="{473082A9-987C-48C0-BFDE-828E4B21DF08}"/>
                                            </p:graphicEl>
                                          </p:spTgt>
                                        </p:tgtEl>
                                        <p:attrNameLst>
                                          <p:attrName>ppt_y</p:attrName>
                                        </p:attrNameLst>
                                      </p:cBhvr>
                                      <p:tavLst>
                                        <p:tav tm="0">
                                          <p:val>
                                            <p:strVal val="1+#ppt_h/2"/>
                                          </p:val>
                                        </p:tav>
                                        <p:tav tm="100000">
                                          <p:val>
                                            <p:strVal val="#ppt_y"/>
                                          </p:val>
                                        </p:tav>
                                      </p:tavLst>
                                    </p:anim>
                                  </p:childTnLst>
                                </p:cTn>
                              </p:par>
                              <p:par>
                                <p:cTn id="159" presetID="2" presetClass="entr" presetSubtype="4" fill="hold" grpId="0" nodeType="withEffect">
                                  <p:stCondLst>
                                    <p:cond delay="0"/>
                                  </p:stCondLst>
                                  <p:childTnLst>
                                    <p:set>
                                      <p:cBhvr>
                                        <p:cTn id="160" dur="1" fill="hold">
                                          <p:stCondLst>
                                            <p:cond delay="0"/>
                                          </p:stCondLst>
                                        </p:cTn>
                                        <p:tgtEl>
                                          <p:spTgt spid="8">
                                            <p:graphicEl>
                                              <a:dgm id="{4BD54501-9EE8-44A2-9B9B-4E6B199A0F65}"/>
                                            </p:graphicEl>
                                          </p:spTgt>
                                        </p:tgtEl>
                                        <p:attrNameLst>
                                          <p:attrName>style.visibility</p:attrName>
                                        </p:attrNameLst>
                                      </p:cBhvr>
                                      <p:to>
                                        <p:strVal val="visible"/>
                                      </p:to>
                                    </p:set>
                                    <p:anim calcmode="lin" valueType="num">
                                      <p:cBhvr additive="base">
                                        <p:cTn id="161" dur="500" fill="hold"/>
                                        <p:tgtEl>
                                          <p:spTgt spid="8">
                                            <p:graphicEl>
                                              <a:dgm id="{4BD54501-9EE8-44A2-9B9B-4E6B199A0F65}"/>
                                            </p:graphicEl>
                                          </p:spTgt>
                                        </p:tgtEl>
                                        <p:attrNameLst>
                                          <p:attrName>ppt_x</p:attrName>
                                        </p:attrNameLst>
                                      </p:cBhvr>
                                      <p:tavLst>
                                        <p:tav tm="0">
                                          <p:val>
                                            <p:strVal val="#ppt_x"/>
                                          </p:val>
                                        </p:tav>
                                        <p:tav tm="100000">
                                          <p:val>
                                            <p:strVal val="#ppt_x"/>
                                          </p:val>
                                        </p:tav>
                                      </p:tavLst>
                                    </p:anim>
                                    <p:anim calcmode="lin" valueType="num">
                                      <p:cBhvr additive="base">
                                        <p:cTn id="162" dur="500" fill="hold"/>
                                        <p:tgtEl>
                                          <p:spTgt spid="8">
                                            <p:graphicEl>
                                              <a:dgm id="{4BD54501-9EE8-44A2-9B9B-4E6B199A0F65}"/>
                                            </p:graphicEl>
                                          </p:spTgt>
                                        </p:tgtEl>
                                        <p:attrNameLst>
                                          <p:attrName>ppt_y</p:attrName>
                                        </p:attrNameLst>
                                      </p:cBhvr>
                                      <p:tavLst>
                                        <p:tav tm="0">
                                          <p:val>
                                            <p:strVal val="1+#ppt_h/2"/>
                                          </p:val>
                                        </p:tav>
                                        <p:tav tm="100000">
                                          <p:val>
                                            <p:strVal val="#ppt_y"/>
                                          </p:val>
                                        </p:tav>
                                      </p:tavLst>
                                    </p:anim>
                                  </p:childTnLst>
                                </p:cTn>
                              </p:par>
                              <p:par>
                                <p:cTn id="163" presetID="2" presetClass="entr" presetSubtype="4" fill="hold" grpId="0" nodeType="withEffect">
                                  <p:stCondLst>
                                    <p:cond delay="0"/>
                                  </p:stCondLst>
                                  <p:childTnLst>
                                    <p:set>
                                      <p:cBhvr>
                                        <p:cTn id="164" dur="1" fill="hold">
                                          <p:stCondLst>
                                            <p:cond delay="0"/>
                                          </p:stCondLst>
                                        </p:cTn>
                                        <p:tgtEl>
                                          <p:spTgt spid="8">
                                            <p:graphicEl>
                                              <a:dgm id="{ADB877CA-3857-426C-B4CB-173F07EB1DC3}"/>
                                            </p:graphicEl>
                                          </p:spTgt>
                                        </p:tgtEl>
                                        <p:attrNameLst>
                                          <p:attrName>style.visibility</p:attrName>
                                        </p:attrNameLst>
                                      </p:cBhvr>
                                      <p:to>
                                        <p:strVal val="visible"/>
                                      </p:to>
                                    </p:set>
                                    <p:anim calcmode="lin" valueType="num">
                                      <p:cBhvr additive="base">
                                        <p:cTn id="165" dur="500" fill="hold"/>
                                        <p:tgtEl>
                                          <p:spTgt spid="8">
                                            <p:graphicEl>
                                              <a:dgm id="{ADB877CA-3857-426C-B4CB-173F07EB1DC3}"/>
                                            </p:graphicEl>
                                          </p:spTgt>
                                        </p:tgtEl>
                                        <p:attrNameLst>
                                          <p:attrName>ppt_x</p:attrName>
                                        </p:attrNameLst>
                                      </p:cBhvr>
                                      <p:tavLst>
                                        <p:tav tm="0">
                                          <p:val>
                                            <p:strVal val="#ppt_x"/>
                                          </p:val>
                                        </p:tav>
                                        <p:tav tm="100000">
                                          <p:val>
                                            <p:strVal val="#ppt_x"/>
                                          </p:val>
                                        </p:tav>
                                      </p:tavLst>
                                    </p:anim>
                                    <p:anim calcmode="lin" valueType="num">
                                      <p:cBhvr additive="base">
                                        <p:cTn id="166" dur="500" fill="hold"/>
                                        <p:tgtEl>
                                          <p:spTgt spid="8">
                                            <p:graphicEl>
                                              <a:dgm id="{ADB877CA-3857-426C-B4CB-173F07EB1DC3}"/>
                                            </p:graphicEl>
                                          </p:spTgt>
                                        </p:tgtEl>
                                        <p:attrNameLst>
                                          <p:attrName>ppt_y</p:attrName>
                                        </p:attrNameLst>
                                      </p:cBhvr>
                                      <p:tavLst>
                                        <p:tav tm="0">
                                          <p:val>
                                            <p:strVal val="1+#ppt_h/2"/>
                                          </p:val>
                                        </p:tav>
                                        <p:tav tm="100000">
                                          <p:val>
                                            <p:strVal val="#ppt_y"/>
                                          </p:val>
                                        </p:tav>
                                      </p:tavLst>
                                    </p:anim>
                                  </p:childTnLst>
                                </p:cTn>
                              </p:par>
                            </p:childTnLst>
                          </p:cTn>
                        </p:par>
                      </p:childTnLst>
                    </p:cTn>
                  </p:par>
                  <p:par>
                    <p:cTn id="167" fill="hold">
                      <p:stCondLst>
                        <p:cond delay="indefinite"/>
                      </p:stCondLst>
                      <p:childTnLst>
                        <p:par>
                          <p:cTn id="168" fill="hold">
                            <p:stCondLst>
                              <p:cond delay="0"/>
                            </p:stCondLst>
                            <p:childTnLst>
                              <p:par>
                                <p:cTn id="169" presetID="2" presetClass="entr" presetSubtype="4" fill="hold" grpId="0" nodeType="clickEffect">
                                  <p:stCondLst>
                                    <p:cond delay="0"/>
                                  </p:stCondLst>
                                  <p:childTnLst>
                                    <p:set>
                                      <p:cBhvr>
                                        <p:cTn id="170" dur="1" fill="hold">
                                          <p:stCondLst>
                                            <p:cond delay="0"/>
                                          </p:stCondLst>
                                        </p:cTn>
                                        <p:tgtEl>
                                          <p:spTgt spid="8">
                                            <p:graphicEl>
                                              <a:dgm id="{BB5140BC-EC5C-45D5-A5C3-1DC7E3FA1961}"/>
                                            </p:graphicEl>
                                          </p:spTgt>
                                        </p:tgtEl>
                                        <p:attrNameLst>
                                          <p:attrName>style.visibility</p:attrName>
                                        </p:attrNameLst>
                                      </p:cBhvr>
                                      <p:to>
                                        <p:strVal val="visible"/>
                                      </p:to>
                                    </p:set>
                                    <p:anim calcmode="lin" valueType="num">
                                      <p:cBhvr additive="base">
                                        <p:cTn id="171" dur="500" fill="hold"/>
                                        <p:tgtEl>
                                          <p:spTgt spid="8">
                                            <p:graphicEl>
                                              <a:dgm id="{BB5140BC-EC5C-45D5-A5C3-1DC7E3FA1961}"/>
                                            </p:graphicEl>
                                          </p:spTgt>
                                        </p:tgtEl>
                                        <p:attrNameLst>
                                          <p:attrName>ppt_x</p:attrName>
                                        </p:attrNameLst>
                                      </p:cBhvr>
                                      <p:tavLst>
                                        <p:tav tm="0">
                                          <p:val>
                                            <p:strVal val="#ppt_x"/>
                                          </p:val>
                                        </p:tav>
                                        <p:tav tm="100000">
                                          <p:val>
                                            <p:strVal val="#ppt_x"/>
                                          </p:val>
                                        </p:tav>
                                      </p:tavLst>
                                    </p:anim>
                                    <p:anim calcmode="lin" valueType="num">
                                      <p:cBhvr additive="base">
                                        <p:cTn id="172" dur="500" fill="hold"/>
                                        <p:tgtEl>
                                          <p:spTgt spid="8">
                                            <p:graphicEl>
                                              <a:dgm id="{BB5140BC-EC5C-45D5-A5C3-1DC7E3FA1961}"/>
                                            </p:graphicEl>
                                          </p:spTgt>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8">
                                            <p:graphicEl>
                                              <a:dgm id="{0C4425EF-665A-4FD7-9321-F84C98251598}"/>
                                            </p:graphicEl>
                                          </p:spTgt>
                                        </p:tgtEl>
                                        <p:attrNameLst>
                                          <p:attrName>style.visibility</p:attrName>
                                        </p:attrNameLst>
                                      </p:cBhvr>
                                      <p:to>
                                        <p:strVal val="visible"/>
                                      </p:to>
                                    </p:set>
                                    <p:anim calcmode="lin" valueType="num">
                                      <p:cBhvr additive="base">
                                        <p:cTn id="175" dur="500" fill="hold"/>
                                        <p:tgtEl>
                                          <p:spTgt spid="8">
                                            <p:graphicEl>
                                              <a:dgm id="{0C4425EF-665A-4FD7-9321-F84C98251598}"/>
                                            </p:graphicEl>
                                          </p:spTgt>
                                        </p:tgtEl>
                                        <p:attrNameLst>
                                          <p:attrName>ppt_x</p:attrName>
                                        </p:attrNameLst>
                                      </p:cBhvr>
                                      <p:tavLst>
                                        <p:tav tm="0">
                                          <p:val>
                                            <p:strVal val="#ppt_x"/>
                                          </p:val>
                                        </p:tav>
                                        <p:tav tm="100000">
                                          <p:val>
                                            <p:strVal val="#ppt_x"/>
                                          </p:val>
                                        </p:tav>
                                      </p:tavLst>
                                    </p:anim>
                                    <p:anim calcmode="lin" valueType="num">
                                      <p:cBhvr additive="base">
                                        <p:cTn id="176" dur="500" fill="hold"/>
                                        <p:tgtEl>
                                          <p:spTgt spid="8">
                                            <p:graphicEl>
                                              <a:dgm id="{0C4425EF-665A-4FD7-9321-F84C98251598}"/>
                                            </p:graphicEl>
                                          </p:spTgt>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8">
                                            <p:graphicEl>
                                              <a:dgm id="{92344986-7F63-4BA8-A422-7EE946DB7DB1}"/>
                                            </p:graphicEl>
                                          </p:spTgt>
                                        </p:tgtEl>
                                        <p:attrNameLst>
                                          <p:attrName>style.visibility</p:attrName>
                                        </p:attrNameLst>
                                      </p:cBhvr>
                                      <p:to>
                                        <p:strVal val="visible"/>
                                      </p:to>
                                    </p:set>
                                    <p:anim calcmode="lin" valueType="num">
                                      <p:cBhvr additive="base">
                                        <p:cTn id="179" dur="500" fill="hold"/>
                                        <p:tgtEl>
                                          <p:spTgt spid="8">
                                            <p:graphicEl>
                                              <a:dgm id="{92344986-7F63-4BA8-A422-7EE946DB7DB1}"/>
                                            </p:graphicEl>
                                          </p:spTgt>
                                        </p:tgtEl>
                                        <p:attrNameLst>
                                          <p:attrName>ppt_x</p:attrName>
                                        </p:attrNameLst>
                                      </p:cBhvr>
                                      <p:tavLst>
                                        <p:tav tm="0">
                                          <p:val>
                                            <p:strVal val="#ppt_x"/>
                                          </p:val>
                                        </p:tav>
                                        <p:tav tm="100000">
                                          <p:val>
                                            <p:strVal val="#ppt_x"/>
                                          </p:val>
                                        </p:tav>
                                      </p:tavLst>
                                    </p:anim>
                                    <p:anim calcmode="lin" valueType="num">
                                      <p:cBhvr additive="base">
                                        <p:cTn id="180" dur="500" fill="hold"/>
                                        <p:tgtEl>
                                          <p:spTgt spid="8">
                                            <p:graphicEl>
                                              <a:dgm id="{92344986-7F63-4BA8-A422-7EE946DB7DB1}"/>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Brain Target 3: Big Picture Learning Design-3</a:t>
            </a:r>
            <a:r>
              <a:rPr lang="en-US" baseline="30000" dirty="0" smtClean="0"/>
              <a:t>rd</a:t>
            </a:r>
            <a:r>
              <a:rPr lang="en-US" dirty="0" smtClean="0"/>
              <a:t> grade</a:t>
            </a:r>
            <a:endParaRPr lang="en-US" dirty="0"/>
          </a:p>
        </p:txBody>
      </p:sp>
      <p:graphicFrame>
        <p:nvGraphicFramePr>
          <p:cNvPr id="2050" name="Organization Chart 7"/>
          <p:cNvGraphicFramePr>
            <a:graphicFrameLocks/>
          </p:cNvGraphicFramePr>
          <p:nvPr>
            <p:ph idx="1"/>
          </p:nvPr>
        </p:nvGraphicFramePr>
        <p:xfrm>
          <a:off x="457200" y="1481138"/>
          <a:ext cx="8229600" cy="4525962"/>
        </p:xfrm>
        <a:graphic>
          <a:graphicData uri="http://schemas.openxmlformats.org/drawingml/2006/compatibility">
            <com:legacyDrawing xmlns:com="http://schemas.openxmlformats.org/drawingml/2006/compatibility" spid="_x0000_s2050"/>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normAutofit fontScale="77500" lnSpcReduction="20000"/>
          </a:bodyPr>
          <a:lstStyle/>
          <a:p>
            <a:r>
              <a:rPr lang="en-US" dirty="0" smtClean="0"/>
              <a:t>First Grade</a:t>
            </a:r>
          </a:p>
          <a:p>
            <a:pPr>
              <a:buFont typeface="Wingdings" pitchFamily="2" charset="2"/>
              <a:buChar char="ü"/>
            </a:pPr>
            <a:r>
              <a:rPr lang="en-US" dirty="0" smtClean="0"/>
              <a:t>Identify and </a:t>
            </a:r>
            <a:r>
              <a:rPr lang="en-US" dirty="0" smtClean="0"/>
              <a:t>discuss </a:t>
            </a:r>
            <a:r>
              <a:rPr lang="en-US" dirty="0" smtClean="0"/>
              <a:t>parts of our environment</a:t>
            </a:r>
          </a:p>
          <a:p>
            <a:pPr>
              <a:buFont typeface="Wingdings" pitchFamily="2" charset="2"/>
              <a:buChar char="ü"/>
            </a:pPr>
            <a:r>
              <a:rPr lang="en-US" dirty="0" smtClean="0"/>
              <a:t>Identify and discuss </a:t>
            </a:r>
            <a:r>
              <a:rPr lang="en-US" dirty="0" smtClean="0"/>
              <a:t>various types of pollution </a:t>
            </a:r>
            <a:r>
              <a:rPr lang="en-US" dirty="0" smtClean="0"/>
              <a:t>that we observe and what the causes are</a:t>
            </a:r>
          </a:p>
          <a:p>
            <a:pPr>
              <a:buFont typeface="Wingdings" pitchFamily="2" charset="2"/>
              <a:buChar char="ü"/>
            </a:pPr>
            <a:r>
              <a:rPr lang="en-US" dirty="0" smtClean="0"/>
              <a:t>Analyze the harmful effects of pollution and create a plan to stop them</a:t>
            </a:r>
          </a:p>
          <a:p>
            <a:pPr>
              <a:buFont typeface="Wingdings" pitchFamily="2" charset="2"/>
              <a:buChar char="ü"/>
            </a:pPr>
            <a:r>
              <a:rPr lang="en-US" dirty="0" smtClean="0"/>
              <a:t>Explore the scarcity of resources due to overuse and pollution</a:t>
            </a:r>
            <a:endParaRPr lang="en-US" dirty="0"/>
          </a:p>
        </p:txBody>
      </p:sp>
      <p:sp>
        <p:nvSpPr>
          <p:cNvPr id="5" name="Content Placeholder 4"/>
          <p:cNvSpPr>
            <a:spLocks noGrp="1"/>
          </p:cNvSpPr>
          <p:nvPr>
            <p:ph sz="half" idx="2"/>
          </p:nvPr>
        </p:nvSpPr>
        <p:spPr/>
        <p:txBody>
          <a:bodyPr>
            <a:normAutofit fontScale="77500" lnSpcReduction="20000"/>
          </a:bodyPr>
          <a:lstStyle/>
          <a:p>
            <a:pPr>
              <a:lnSpc>
                <a:spcPct val="90000"/>
              </a:lnSpc>
              <a:defRPr/>
            </a:pPr>
            <a:r>
              <a:rPr lang="en-US" dirty="0" smtClean="0"/>
              <a:t>Third Grade</a:t>
            </a:r>
          </a:p>
          <a:p>
            <a:pPr>
              <a:lnSpc>
                <a:spcPct val="90000"/>
              </a:lnSpc>
              <a:defRPr/>
            </a:pPr>
            <a:r>
              <a:rPr lang="en-US" dirty="0" smtClean="0"/>
              <a:t>Students </a:t>
            </a:r>
            <a:r>
              <a:rPr lang="en-US" dirty="0" smtClean="0"/>
              <a:t>will be able to:</a:t>
            </a:r>
          </a:p>
          <a:p>
            <a:pPr lvl="1">
              <a:lnSpc>
                <a:spcPct val="90000"/>
              </a:lnSpc>
              <a:defRPr/>
            </a:pPr>
            <a:r>
              <a:rPr lang="en-US" dirty="0" smtClean="0"/>
              <a:t>Identify and understand the influences of pollution on people in the past and today. Also demonstrate an understanding of the influences of pollution on the environment, animals, and natural resources.</a:t>
            </a:r>
          </a:p>
          <a:p>
            <a:pPr lvl="1">
              <a:lnSpc>
                <a:spcPct val="90000"/>
              </a:lnSpc>
              <a:defRPr/>
            </a:pPr>
            <a:r>
              <a:rPr lang="en-US" dirty="0" smtClean="0"/>
              <a:t>Students will be able to identify types and causes of pollution.</a:t>
            </a:r>
          </a:p>
          <a:p>
            <a:pPr lvl="1">
              <a:lnSpc>
                <a:spcPct val="90000"/>
              </a:lnSpc>
              <a:defRPr/>
            </a:pPr>
            <a:r>
              <a:rPr lang="en-US" dirty="0" smtClean="0"/>
              <a:t>Students will be able to solve real life problems related to pollution and recycling.</a:t>
            </a:r>
          </a:p>
          <a:p>
            <a:pPr lvl="1">
              <a:lnSpc>
                <a:spcPct val="90000"/>
              </a:lnSpc>
              <a:defRPr/>
            </a:pPr>
            <a:r>
              <a:rPr lang="en-US" dirty="0" smtClean="0"/>
              <a:t>Students will be able to distinguish different forms of pollution and discuss the causes.</a:t>
            </a:r>
          </a:p>
          <a:p>
            <a:endParaRPr lang="en-US" dirty="0"/>
          </a:p>
        </p:txBody>
      </p:sp>
      <p:sp>
        <p:nvSpPr>
          <p:cNvPr id="2" name="Title 1"/>
          <p:cNvSpPr>
            <a:spLocks noGrp="1"/>
          </p:cNvSpPr>
          <p:nvPr>
            <p:ph type="title"/>
          </p:nvPr>
        </p:nvSpPr>
        <p:spPr/>
        <p:txBody>
          <a:bodyPr>
            <a:normAutofit fontScale="90000"/>
          </a:bodyPr>
          <a:lstStyle/>
          <a:p>
            <a:pPr algn="ctr"/>
            <a:r>
              <a:rPr lang="en-US" dirty="0" smtClean="0">
                <a:solidFill>
                  <a:schemeClr val="accent1"/>
                </a:solidFill>
              </a:rPr>
              <a:t>Brain target 3 </a:t>
            </a:r>
            <a:r>
              <a:rPr lang="en-US" dirty="0" err="1" smtClean="0">
                <a:solidFill>
                  <a:schemeClr val="accent1"/>
                </a:solidFill>
              </a:rPr>
              <a:t>Cntd</a:t>
            </a:r>
            <a:r>
              <a:rPr lang="en-US" dirty="0" smtClean="0">
                <a:solidFill>
                  <a:schemeClr val="accent1"/>
                </a:solidFill>
              </a:rPr>
              <a:t>.: Learning Goals</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Class </a:t>
            </a:r>
            <a:r>
              <a:rPr lang="en-US" dirty="0" smtClean="0"/>
              <a:t>will create a KWL chart about </a:t>
            </a:r>
            <a:r>
              <a:rPr lang="en-US" dirty="0" smtClean="0"/>
              <a:t>pollution and the environment</a:t>
            </a:r>
            <a:endParaRPr lang="en-US" dirty="0" smtClean="0"/>
          </a:p>
          <a:p>
            <a:r>
              <a:rPr lang="en-US" dirty="0" smtClean="0"/>
              <a:t>Two pictures of the environment in The </a:t>
            </a:r>
            <a:r>
              <a:rPr lang="en-US" dirty="0" err="1" smtClean="0"/>
              <a:t>Lorax</a:t>
            </a:r>
            <a:r>
              <a:rPr lang="en-US" dirty="0" smtClean="0"/>
              <a:t> will be displayed to the class and students will discuss what caused the changes</a:t>
            </a:r>
            <a:endParaRPr lang="en-US" dirty="0"/>
          </a:p>
        </p:txBody>
      </p:sp>
      <p:sp>
        <p:nvSpPr>
          <p:cNvPr id="6" name="Title 5"/>
          <p:cNvSpPr>
            <a:spLocks noGrp="1"/>
          </p:cNvSpPr>
          <p:nvPr>
            <p:ph type="title"/>
          </p:nvPr>
        </p:nvSpPr>
        <p:spPr/>
        <p:txBody>
          <a:bodyPr/>
          <a:lstStyle/>
          <a:p>
            <a:endParaRPr lang="en-US"/>
          </a:p>
        </p:txBody>
      </p:sp>
      <p:sp>
        <p:nvSpPr>
          <p:cNvPr id="5" name="Rectangle 4"/>
          <p:cNvSpPr/>
          <p:nvPr/>
        </p:nvSpPr>
        <p:spPr>
          <a:xfrm>
            <a:off x="457200" y="228600"/>
            <a:ext cx="8229600" cy="1323439"/>
          </a:xfrm>
          <a:prstGeom prst="rect">
            <a:avLst/>
          </a:prstGeom>
          <a:noFill/>
        </p:spPr>
        <p:txBody>
          <a:bodyPr wrap="square" lIns="91440" tIns="45720" rIns="91440" bIns="45720">
            <a:spAutoFit/>
          </a:bodyPr>
          <a:lstStyle/>
          <a:p>
            <a:pPr algn="ctr"/>
            <a:r>
              <a:rPr lang="en-US"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Brain Target 3: Assessing Prior Knowledge</a:t>
            </a:r>
            <a:endParaRPr lang="en-US" sz="4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522</TotalTime>
  <Words>1339</Words>
  <Application>Microsoft Office PowerPoint</Application>
  <PresentationFormat>On-screen Show (4:3)</PresentationFormat>
  <Paragraphs>147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Pollution and Our Neighborhood</vt:lpstr>
      <vt:lpstr>  Why? </vt:lpstr>
      <vt:lpstr>Content Standards</vt:lpstr>
      <vt:lpstr>Brain Target 1: Emotional Connection</vt:lpstr>
      <vt:lpstr>Brain Target 2: Physical Environment</vt:lpstr>
      <vt:lpstr>Slide 6</vt:lpstr>
      <vt:lpstr>Brain Target 3: Big Picture Learning Design-3rd grade</vt:lpstr>
      <vt:lpstr>Brain target 3 Cntd.: Learning Goals</vt:lpstr>
      <vt:lpstr>Slide 9</vt:lpstr>
      <vt:lpstr>Brain Target 4: Mastery and Procedural Knowledge-1st Grade</vt:lpstr>
      <vt:lpstr>Brain Target 4 : Mastery/ Procedural Knowledge-3rd Grade</vt:lpstr>
      <vt:lpstr>Brain Target 5: Application of Skills in a Real Word Setting</vt:lpstr>
      <vt:lpstr>Brain Target 6: Evaluating Learning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Pollution and Our Neighborhood</dc:title>
  <dc:creator>SADedmon</dc:creator>
  <cp:lastModifiedBy>SADedmon</cp:lastModifiedBy>
  <cp:revision>64</cp:revision>
  <dcterms:created xsi:type="dcterms:W3CDTF">2012-05-09T21:00:06Z</dcterms:created>
  <dcterms:modified xsi:type="dcterms:W3CDTF">2012-05-14T20:25:05Z</dcterms:modified>
</cp:coreProperties>
</file>